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>
        <p:scale>
          <a:sx n="47" d="100"/>
          <a:sy n="47" d="100"/>
        </p:scale>
        <p:origin x="1326" y="-26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/>
              <a:t>Назив општине/града 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+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381 </a:t>
            </a:r>
            <a:r>
              <a:rPr lang="sr-Cyrl-R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012/7160-837 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15724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Сандра </a:t>
            </a:r>
            <a:r>
              <a:rPr lang="sr-Cyrl-RS" b="1" u="sng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Добросављевић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члан Комисије за реализацију </a:t>
            </a:r>
            <a:r>
              <a:rPr lang="sr-Cyrl-R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енергетске санације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Бајлонијева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119,12311 Мало Црниће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energetika</a:t>
            </a:r>
            <a:r>
              <a:rPr lang="en-US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sr-Latn-RS" i="1" u="sng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opstinamalocrnice</a:t>
            </a:r>
            <a:r>
              <a:rPr lang="en-US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.rs</a:t>
            </a: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48</Words>
  <Application>Microsoft Office PowerPoint</Application>
  <PresentationFormat>Prilagođavanje</PresentationFormat>
  <Paragraphs>7</Paragraphs>
  <Slides>1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Sandra</cp:lastModifiedBy>
  <cp:revision>39</cp:revision>
  <cp:lastPrinted>2023-10-11T15:04:22Z</cp:lastPrinted>
  <dcterms:created xsi:type="dcterms:W3CDTF">2023-10-11T09:44:36Z</dcterms:created>
  <dcterms:modified xsi:type="dcterms:W3CDTF">2023-11-08T06:51:29Z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