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39" d="100"/>
          <a:sy n="39" d="100"/>
        </p:scale>
        <p:origin x="309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23.11.2023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/>
              <a:t>Број телефона: 011/3778-554  </a:t>
            </a:r>
            <a:r>
              <a:rPr lang="sr-Cyrl-RS" dirty="0"/>
              <a:t>(</a:t>
            </a:r>
            <a:r>
              <a:rPr lang="sr-Cyrl-RS" b="1" dirty="0"/>
              <a:t>радним данима од 10 до 13</a:t>
            </a:r>
            <a:r>
              <a:rPr lang="sr-Cyrl-RS" dirty="0"/>
              <a:t>) 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3548" y="1523365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b="1" dirty="0"/>
              <a:t>Локални  менаџер за жалбе: Ковиљка Стојсављевић </a:t>
            </a:r>
            <a:endParaRPr lang="en-US" dirty="0"/>
          </a:p>
          <a:p>
            <a:r>
              <a:rPr lang="sr-Cyrl-RS" b="1" dirty="0"/>
              <a:t>Звање: </a:t>
            </a:r>
            <a:r>
              <a:rPr lang="sr-Cyrl-RS" dirty="0"/>
              <a:t>самостални саветник за послове стратешког планирања развоја кроз програме и пројекте</a:t>
            </a:r>
            <a:endParaRPr lang="en-US" dirty="0"/>
          </a:p>
          <a:p>
            <a:r>
              <a:rPr lang="sr-Cyrl-RS" b="1" dirty="0"/>
              <a:t>Адреса: Земун, Магистратски трг бр. 1</a:t>
            </a:r>
            <a:endParaRPr lang="en-US" dirty="0"/>
          </a:p>
          <a:p>
            <a:r>
              <a:rPr lang="sr-Cyrl-RS" b="1" dirty="0"/>
              <a:t>Е-пошта: </a:t>
            </a:r>
            <a:r>
              <a:rPr lang="sr-Latn-RS" u="sng" dirty="0" smtClean="0"/>
              <a:t>zalbe</a:t>
            </a:r>
            <a:r>
              <a:rPr lang="sr-Cyrl-RS" i="1" u="sng" dirty="0" smtClean="0"/>
              <a:t>@zemun.rs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47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Tanja Kukobat</cp:lastModifiedBy>
  <cp:revision>39</cp:revision>
  <cp:lastPrinted>2023-10-11T15:04:22Z</cp:lastPrinted>
  <dcterms:created xsi:type="dcterms:W3CDTF">2023-10-11T09:44:36Z</dcterms:created>
  <dcterms:modified xsi:type="dcterms:W3CDTF">2023-11-23T13:46:43Z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