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5" r:id="rId10"/>
    <p:sldId id="266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Проценат остварених прихода и примања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C68-4CD6-BCEC-B069209F77A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E9-41C6-9638-512E94F388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E9-41C6-9638-512E94F3887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3C68-4CD6-BCEC-B069209F77A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Приходи од пореза</c:v>
                </c:pt>
                <c:pt idx="1">
                  <c:v>Донације и трансфери</c:v>
                </c:pt>
                <c:pt idx="2">
                  <c:v>Други приходи и меморандумске ставке</c:v>
                </c:pt>
                <c:pt idx="3">
                  <c:v>Пренета неутрошена средства из претходне године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30.852105160070682</c:v>
                </c:pt>
                <c:pt idx="1">
                  <c:v>37.217248023732779</c:v>
                </c:pt>
                <c:pt idx="2">
                  <c:v>2.1869663380137001</c:v>
                </c:pt>
                <c:pt idx="3">
                  <c:v>29.743680478182839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68-4CD6-BCEC-B069209F77A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Структура прихода и примања</a:t>
            </a:r>
            <a:endParaRPr lang="sr-Latn-R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Планирано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Приходи од пореза</c:v>
                </c:pt>
                <c:pt idx="1">
                  <c:v>Донације и трансфери</c:v>
                </c:pt>
                <c:pt idx="2">
                  <c:v>Други приходи и меморандумске ставке</c:v>
                </c:pt>
                <c:pt idx="3">
                  <c:v>Пренета неутрошена средства из претходне године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204295500</c:v>
                </c:pt>
                <c:pt idx="1">
                  <c:v>224331354</c:v>
                </c:pt>
                <c:pt idx="2">
                  <c:v>18247599</c:v>
                </c:pt>
                <c:pt idx="3">
                  <c:v>194125547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74-4505-9603-18DA3AB08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Извршено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4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Приходи од пореза</c:v>
                </c:pt>
                <c:pt idx="1">
                  <c:v>Донације и трансфери</c:v>
                </c:pt>
                <c:pt idx="2">
                  <c:v>Други приходи и меморандумске ставке</c:v>
                </c:pt>
                <c:pt idx="3">
                  <c:v>Пренета неутрошена средства из претходне године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201359808</c:v>
                </c:pt>
                <c:pt idx="1">
                  <c:v>242902644</c:v>
                </c:pt>
                <c:pt idx="2">
                  <c:v>14273487</c:v>
                </c:pt>
                <c:pt idx="3">
                  <c:v>194125547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74-4505-9603-18DA3AB083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01878304"/>
        <c:axId val="901879792"/>
        <c:axId val="0"/>
      </c:bar3DChart>
      <c:catAx>
        <c:axId val="90187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01879792"/>
        <c:crosses val="autoZero"/>
        <c:auto val="1"/>
        <c:lblAlgn val="ctr"/>
        <c:lblOffset val="100"/>
        <c:noMultiLvlLbl val="0"/>
      </c:catAx>
      <c:valAx>
        <c:axId val="901879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0187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Проценат остварених расхода и издатака</a:t>
            </a:r>
          </a:p>
        </c:rich>
      </c:tx>
      <c:layout>
        <c:manualLayout>
          <c:xMode val="edge"/>
          <c:yMode val="edge"/>
          <c:x val="0.25525000000000003"/>
          <c:y val="4.97545474970818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Проценат остварених расхода и издатака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BE0-4850-8BF5-A441D0573DF0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5BE0-4850-8BF5-A441D0573DF0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BE0-4850-8BF5-A441D0573DF0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5BE0-4850-8BF5-A441D0573DF0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BE0-4850-8BF5-A441D0573DF0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5BE0-4850-8BF5-A441D0573D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BE0-4850-8BF5-A441D0573DF0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5BE0-4850-8BF5-A441D0573DF0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5BE0-4850-8BF5-A441D0573DF0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5BE0-4850-8BF5-A441D0573DF0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5BE0-4850-8BF5-A441D0573DF0}"/>
                </c:ext>
              </c:extLst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5BE0-4850-8BF5-A441D0573DF0}"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5BE0-4850-8BF5-A441D0573DF0}"/>
                </c:ext>
              </c:extLst>
            </c:dLbl>
            <c:dLbl>
              <c:idx val="6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5BE0-4850-8BF5-A441D0573DF0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90C226"/>
                </a:solidFill>
                <a:round/>
              </a:ln>
              <a:effectLst>
                <a:outerShdw blurRad="50800" dist="38100" dir="2700000" algn="tl" rotWithShape="0">
                  <a:srgbClr val="90C226">
                    <a:lumMod val="75000"/>
                    <a:alpha val="40000"/>
                  </a:srgbClr>
                </a:outerShdw>
              </a:effectLst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Донације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21</c:v>
                </c:pt>
                <c:pt idx="1">
                  <c:v>34</c:v>
                </c:pt>
                <c:pt idx="2">
                  <c:v>6</c:v>
                </c:pt>
                <c:pt idx="3">
                  <c:v>13</c:v>
                </c:pt>
                <c:pt idx="4">
                  <c:v>7</c:v>
                </c:pt>
                <c:pt idx="5">
                  <c:v>5</c:v>
                </c:pt>
                <c:pt idx="6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E0-4850-8BF5-A441D0573DF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Расходи и издаци буџета по основним наменама</a:t>
            </a:r>
            <a:endParaRPr lang="sr-Latn-R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Планирано 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Sheet1!$A$4:$A$9</c:f>
              <c:strCache>
                <c:ptCount val="6"/>
                <c:pt idx="0">
                  <c:v>Субвенције</c:v>
                </c:pt>
                <c:pt idx="1">
                  <c:v>Дотације и трансфери</c:v>
                </c:pt>
                <c:pt idx="2">
                  <c:v>Социјална помоћ</c:v>
                </c:pt>
                <c:pt idx="3">
                  <c:v>Остали расходи</c:v>
                </c:pt>
                <c:pt idx="4">
                  <c:v>Средства резерве</c:v>
                </c:pt>
                <c:pt idx="5">
                  <c:v>Капитални издаци - Основна средства и Земљиште</c:v>
                </c:pt>
              </c:strCache>
            </c:strRef>
          </c:cat>
          <c:val>
            <c:numRef>
              <c:f>Sheet1!$B$4:$B$9</c:f>
              <c:numCache>
                <c:formatCode>#,##0</c:formatCode>
                <c:ptCount val="6"/>
                <c:pt idx="0">
                  <c:v>33811000</c:v>
                </c:pt>
                <c:pt idx="1">
                  <c:v>73874560</c:v>
                </c:pt>
                <c:pt idx="2">
                  <c:v>35918183</c:v>
                </c:pt>
                <c:pt idx="3">
                  <c:v>28949621</c:v>
                </c:pt>
                <c:pt idx="4">
                  <c:v>2186400</c:v>
                </c:pt>
                <c:pt idx="5">
                  <c:v>141281890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9A-4905-80F2-03D70ED904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Извршење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Sheet1!$A$4:$A$9</c:f>
              <c:strCache>
                <c:ptCount val="6"/>
                <c:pt idx="0">
                  <c:v>Субвенције</c:v>
                </c:pt>
                <c:pt idx="1">
                  <c:v>Дотације и трансфери</c:v>
                </c:pt>
                <c:pt idx="2">
                  <c:v>Социјална помоћ</c:v>
                </c:pt>
                <c:pt idx="3">
                  <c:v>Остали расходи</c:v>
                </c:pt>
                <c:pt idx="4">
                  <c:v>Средства резерве</c:v>
                </c:pt>
                <c:pt idx="5">
                  <c:v>Капитални издаци - Основна средства и Земљиште</c:v>
                </c:pt>
              </c:strCache>
            </c:strRef>
          </c:cat>
          <c:val>
            <c:numRef>
              <c:f>Sheet1!$C$4:$C$9</c:f>
              <c:numCache>
                <c:formatCode>#,##0</c:formatCode>
                <c:ptCount val="6"/>
                <c:pt idx="0">
                  <c:v>29788450</c:v>
                </c:pt>
                <c:pt idx="1">
                  <c:v>67277649</c:v>
                </c:pt>
                <c:pt idx="2">
                  <c:v>34300606</c:v>
                </c:pt>
                <c:pt idx="3">
                  <c:v>27183573</c:v>
                </c:pt>
                <c:pt idx="4">
                  <c:v>0</c:v>
                </c:pt>
                <c:pt idx="5">
                  <c:v>71282437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9A-4905-80F2-03D70ED90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075893056"/>
        <c:axId val="1075893552"/>
        <c:axId val="0"/>
      </c:bar3DChart>
      <c:catAx>
        <c:axId val="1075893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075893552"/>
        <c:crosses val="autoZero"/>
        <c:auto val="1"/>
        <c:lblAlgn val="ctr"/>
        <c:lblOffset val="100"/>
        <c:noMultiLvlLbl val="0"/>
      </c:catAx>
      <c:valAx>
        <c:axId val="107589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075893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aseline="0" dirty="0"/>
              <a:t>укупни расходи по корисницима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Проценат извршења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9DB9-4D3A-9CCF-5F6A1298A0FA}"/>
              </c:ext>
            </c:extLst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9DB9-4D3A-9CCF-5F6A1298A0FA}"/>
              </c:ext>
            </c:extLst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9DB9-4D3A-9CCF-5F6A1298A0FA}"/>
              </c:ext>
            </c:extLst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9DB9-4D3A-9CCF-5F6A1298A0FA}"/>
              </c:ext>
            </c:extLst>
          </c:dPt>
          <c:dPt>
            <c:idx val="4"/>
            <c:bubble3D val="0"/>
            <c:spPr>
              <a:pattFill prst="ltUpDiag">
                <a:fgClr>
                  <a:schemeClr val="accent5"/>
                </a:fgClr>
                <a:bgClr>
                  <a:schemeClr val="accent5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5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9DB9-4D3A-9CCF-5F6A1298A0FA}"/>
              </c:ext>
            </c:extLst>
          </c:dPt>
          <c:dPt>
            <c:idx val="5"/>
            <c:bubble3D val="0"/>
            <c:spPr>
              <a:pattFill prst="ltUpDiag">
                <a:fgClr>
                  <a:schemeClr val="accent6"/>
                </a:fgClr>
                <a:bgClr>
                  <a:schemeClr val="accent6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6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B-9DB9-4D3A-9CCF-5F6A1298A0FA}"/>
              </c:ext>
            </c:extLst>
          </c:dPt>
          <c:dPt>
            <c:idx val="6"/>
            <c:bubble3D val="0"/>
            <c:spPr>
              <a:pattFill prst="ltUpDiag">
                <a:fgClr>
                  <a:schemeClr val="accent1">
                    <a:lumMod val="60000"/>
                  </a:schemeClr>
                </a:fgClr>
                <a:bgClr>
                  <a:schemeClr val="accent1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9DB9-4D3A-9CCF-5F6A1298A0FA}"/>
              </c:ext>
            </c:extLst>
          </c:dPt>
          <c:dPt>
            <c:idx val="7"/>
            <c:bubble3D val="0"/>
            <c:spPr>
              <a:pattFill prst="ltUpDiag">
                <a:fgClr>
                  <a:schemeClr val="accent2">
                    <a:lumMod val="60000"/>
                  </a:schemeClr>
                </a:fgClr>
                <a:bgClr>
                  <a:schemeClr val="accent2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F-9DB9-4D3A-9CCF-5F6A1298A0FA}"/>
              </c:ext>
            </c:extLst>
          </c:dPt>
          <c:dPt>
            <c:idx val="8"/>
            <c:bubble3D val="0"/>
            <c:spPr>
              <a:pattFill prst="ltUpDiag">
                <a:fgClr>
                  <a:schemeClr val="accent3">
                    <a:lumMod val="60000"/>
                  </a:schemeClr>
                </a:fgClr>
                <a:bgClr>
                  <a:schemeClr val="accent3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1-9DB9-4D3A-9CCF-5F6A1298A0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Скупштина општине</c:v>
                </c:pt>
                <c:pt idx="1">
                  <c:v>Председник општине</c:v>
                </c:pt>
                <c:pt idx="2">
                  <c:v>Општинско веће</c:v>
                </c:pt>
                <c:pt idx="3">
                  <c:v>Општинско јавно правобранилаштво</c:v>
                </c:pt>
                <c:pt idx="4">
                  <c:v>Општинска управа</c:v>
                </c:pt>
                <c:pt idx="5">
                  <c:v>Туристичка организација</c:v>
                </c:pt>
                <c:pt idx="6">
                  <c:v>Установе културе</c:v>
                </c:pt>
                <c:pt idx="7">
                  <c:v>Предшколска установа</c:v>
                </c:pt>
                <c:pt idx="8">
                  <c:v>Месне заједнице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3.5922244796404024</c:v>
                </c:pt>
                <c:pt idx="1">
                  <c:v>1.4655469529128839</c:v>
                </c:pt>
                <c:pt idx="2">
                  <c:v>0.15541794231128192</c:v>
                </c:pt>
                <c:pt idx="3">
                  <c:v>0.43921800232861696</c:v>
                </c:pt>
                <c:pt idx="4">
                  <c:v>77.483960841763249</c:v>
                </c:pt>
                <c:pt idx="5">
                  <c:v>0.82344233816967305</c:v>
                </c:pt>
                <c:pt idx="6">
                  <c:v>4.9867979007078596</c:v>
                </c:pt>
                <c:pt idx="7">
                  <c:v>10.142410193263718</c:v>
                </c:pt>
                <c:pt idx="8">
                  <c:v>0.91098134890232141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6D-4A98-A327-41D20FAE7E5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66AA4-B124-473E-8246-C69ADB34B282}" type="doc">
      <dgm:prSet loTypeId="urn:microsoft.com/office/officeart/2005/8/layout/radial3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Latn-RS"/>
        </a:p>
      </dgm:t>
    </dgm:pt>
    <dgm:pt modelId="{5F736275-4F8F-40CB-9FEB-83C301750E7D}">
      <dgm:prSet phldrT="[Text]" phldr="0"/>
      <dgm:spPr/>
      <dgm:t>
        <a:bodyPr/>
        <a:lstStyle/>
        <a:p>
          <a:r>
            <a:rPr lang="sr-Cyrl-RS" dirty="0"/>
            <a:t>Укупни буџетски приходи и примања 652.661.486</a:t>
          </a:r>
          <a:endParaRPr lang="sr-Latn-RS" dirty="0"/>
        </a:p>
      </dgm:t>
    </dgm:pt>
    <dgm:pt modelId="{2C56C8BF-2542-4A09-AAEE-4E51275B720E}" type="parTrans" cxnId="{52941DC6-D80F-4406-BCBC-80C1CECED1B2}">
      <dgm:prSet/>
      <dgm:spPr/>
      <dgm:t>
        <a:bodyPr/>
        <a:lstStyle/>
        <a:p>
          <a:endParaRPr lang="sr-Latn-RS"/>
        </a:p>
      </dgm:t>
    </dgm:pt>
    <dgm:pt modelId="{79745FFD-EBB4-495C-A2B8-1239075247F5}" type="sibTrans" cxnId="{52941DC6-D80F-4406-BCBC-80C1CECED1B2}">
      <dgm:prSet/>
      <dgm:spPr/>
      <dgm:t>
        <a:bodyPr/>
        <a:lstStyle/>
        <a:p>
          <a:endParaRPr lang="sr-Latn-RS"/>
        </a:p>
      </dgm:t>
    </dgm:pt>
    <dgm:pt modelId="{6882F5D7-E5FE-4B57-8262-C2C3E2BBCEE2}">
      <dgm:prSet phldrT="[Text]" phldr="0"/>
      <dgm:spPr/>
      <dgm:t>
        <a:bodyPr/>
        <a:lstStyle/>
        <a:p>
          <a:r>
            <a:rPr lang="sr-Cyrl-RS" dirty="0"/>
            <a:t>Приходи од пореза 201.359.808</a:t>
          </a:r>
          <a:endParaRPr lang="sr-Latn-RS" dirty="0"/>
        </a:p>
      </dgm:t>
    </dgm:pt>
    <dgm:pt modelId="{8C45EB55-2AE3-4FDD-87F6-1EA42B59D45E}" type="parTrans" cxnId="{D174FF72-40B1-42A6-B861-2C91BA002B4E}">
      <dgm:prSet/>
      <dgm:spPr/>
      <dgm:t>
        <a:bodyPr/>
        <a:lstStyle/>
        <a:p>
          <a:endParaRPr lang="sr-Latn-RS"/>
        </a:p>
      </dgm:t>
    </dgm:pt>
    <dgm:pt modelId="{338805CE-218B-4627-95E5-9683AD1A9527}" type="sibTrans" cxnId="{D174FF72-40B1-42A6-B861-2C91BA002B4E}">
      <dgm:prSet/>
      <dgm:spPr/>
      <dgm:t>
        <a:bodyPr/>
        <a:lstStyle/>
        <a:p>
          <a:endParaRPr lang="sr-Latn-RS"/>
        </a:p>
      </dgm:t>
    </dgm:pt>
    <dgm:pt modelId="{6ED958FD-67F9-4D0C-9727-C46B545124B9}">
      <dgm:prSet phldrT="[Text]" phldr="0"/>
      <dgm:spPr/>
      <dgm:t>
        <a:bodyPr/>
        <a:lstStyle/>
        <a:p>
          <a:r>
            <a:rPr lang="sr-Cyrl-RS" dirty="0"/>
            <a:t>Други приходи и мемо.ставке 14.273.487</a:t>
          </a:r>
          <a:endParaRPr lang="sr-Latn-RS" dirty="0"/>
        </a:p>
      </dgm:t>
    </dgm:pt>
    <dgm:pt modelId="{49F39CE5-6CB6-42B8-B0A2-90342A96223E}" type="parTrans" cxnId="{7BF36FE2-F319-4DEA-90CF-22624AB48A8B}">
      <dgm:prSet/>
      <dgm:spPr/>
      <dgm:t>
        <a:bodyPr/>
        <a:lstStyle/>
        <a:p>
          <a:endParaRPr lang="sr-Latn-RS"/>
        </a:p>
      </dgm:t>
    </dgm:pt>
    <dgm:pt modelId="{5B31851B-CC42-4F2D-BB67-F308090AA13B}" type="sibTrans" cxnId="{7BF36FE2-F319-4DEA-90CF-22624AB48A8B}">
      <dgm:prSet/>
      <dgm:spPr/>
      <dgm:t>
        <a:bodyPr/>
        <a:lstStyle/>
        <a:p>
          <a:endParaRPr lang="sr-Latn-RS"/>
        </a:p>
      </dgm:t>
    </dgm:pt>
    <dgm:pt modelId="{3A05A3FB-6A4C-4C26-8DBA-D3595F239617}">
      <dgm:prSet phldrT="[Text]" phldr="0"/>
      <dgm:spPr/>
      <dgm:t>
        <a:bodyPr/>
        <a:lstStyle/>
        <a:p>
          <a:r>
            <a:rPr lang="sr-Cyrl-RS" dirty="0"/>
            <a:t>Донације и трансфери 242.902.644</a:t>
          </a:r>
          <a:endParaRPr lang="sr-Latn-RS" dirty="0"/>
        </a:p>
      </dgm:t>
    </dgm:pt>
    <dgm:pt modelId="{84AA8F26-1042-4E71-B25D-103364DBF816}" type="parTrans" cxnId="{00D27F3E-5FF4-4454-AAE8-32D1E976670E}">
      <dgm:prSet/>
      <dgm:spPr/>
      <dgm:t>
        <a:bodyPr/>
        <a:lstStyle/>
        <a:p>
          <a:endParaRPr lang="sr-Latn-RS"/>
        </a:p>
      </dgm:t>
    </dgm:pt>
    <dgm:pt modelId="{4C358E67-13F3-4777-8A44-F2BAB21C96C9}" type="sibTrans" cxnId="{00D27F3E-5FF4-4454-AAE8-32D1E976670E}">
      <dgm:prSet/>
      <dgm:spPr/>
      <dgm:t>
        <a:bodyPr/>
        <a:lstStyle/>
        <a:p>
          <a:endParaRPr lang="sr-Latn-RS"/>
        </a:p>
      </dgm:t>
    </dgm:pt>
    <dgm:pt modelId="{B4B459FC-C20A-4D96-91C9-FAC1226F287A}">
      <dgm:prSet/>
      <dgm:spPr/>
      <dgm:t>
        <a:bodyPr/>
        <a:lstStyle/>
        <a:p>
          <a:r>
            <a:rPr lang="sr-Cyrl-RS" dirty="0"/>
            <a:t>Пренета средства из претходне године 194.125.547</a:t>
          </a:r>
          <a:endParaRPr lang="sr-Latn-RS" dirty="0"/>
        </a:p>
      </dgm:t>
    </dgm:pt>
    <dgm:pt modelId="{9B1A7967-7E11-4FEE-8C7B-1037727EBBDA}" type="parTrans" cxnId="{9BDD87B1-992C-4E33-8F4E-4CC7D7EFC22D}">
      <dgm:prSet/>
      <dgm:spPr/>
      <dgm:t>
        <a:bodyPr/>
        <a:lstStyle/>
        <a:p>
          <a:endParaRPr lang="sr-Latn-RS"/>
        </a:p>
      </dgm:t>
    </dgm:pt>
    <dgm:pt modelId="{125D2B00-A98A-4785-8DCF-C16AB37DEE3C}" type="sibTrans" cxnId="{9BDD87B1-992C-4E33-8F4E-4CC7D7EFC22D}">
      <dgm:prSet/>
      <dgm:spPr/>
      <dgm:t>
        <a:bodyPr/>
        <a:lstStyle/>
        <a:p>
          <a:endParaRPr lang="sr-Latn-RS"/>
        </a:p>
      </dgm:t>
    </dgm:pt>
    <dgm:pt modelId="{38D29B80-BFD3-4908-9510-A1FE61E76917}" type="pres">
      <dgm:prSet presAssocID="{05166AA4-B124-473E-8246-C69ADB34B282}" presName="composite" presStyleCnt="0">
        <dgm:presLayoutVars>
          <dgm:chMax val="1"/>
          <dgm:dir/>
          <dgm:resizeHandles val="exact"/>
        </dgm:presLayoutVars>
      </dgm:prSet>
      <dgm:spPr/>
    </dgm:pt>
    <dgm:pt modelId="{78EFFDD2-D5A0-4300-855B-EDCFA59C16D6}" type="pres">
      <dgm:prSet presAssocID="{05166AA4-B124-473E-8246-C69ADB34B282}" presName="radial" presStyleCnt="0">
        <dgm:presLayoutVars>
          <dgm:animLvl val="ctr"/>
        </dgm:presLayoutVars>
      </dgm:prSet>
      <dgm:spPr/>
    </dgm:pt>
    <dgm:pt modelId="{89B6A0B9-E984-433D-955B-952074734957}" type="pres">
      <dgm:prSet presAssocID="{5F736275-4F8F-40CB-9FEB-83C301750E7D}" presName="centerShape" presStyleLbl="vennNode1" presStyleIdx="0" presStyleCnt="5" custLinFactNeighborX="-11" custLinFactNeighborY="277"/>
      <dgm:spPr/>
    </dgm:pt>
    <dgm:pt modelId="{48D3AF6D-6FD9-47DE-82E2-8EE5860611C8}" type="pres">
      <dgm:prSet presAssocID="{6882F5D7-E5FE-4B57-8262-C2C3E2BBCEE2}" presName="node" presStyleLbl="vennNode1" presStyleIdx="1" presStyleCnt="5">
        <dgm:presLayoutVars>
          <dgm:bulletEnabled val="1"/>
        </dgm:presLayoutVars>
      </dgm:prSet>
      <dgm:spPr/>
    </dgm:pt>
    <dgm:pt modelId="{341A39B1-61EB-4005-AB61-FB2B8AB48161}" type="pres">
      <dgm:prSet presAssocID="{6ED958FD-67F9-4D0C-9727-C46B545124B9}" presName="node" presStyleLbl="vennNode1" presStyleIdx="2" presStyleCnt="5">
        <dgm:presLayoutVars>
          <dgm:bulletEnabled val="1"/>
        </dgm:presLayoutVars>
      </dgm:prSet>
      <dgm:spPr/>
    </dgm:pt>
    <dgm:pt modelId="{E2D6656A-F492-4F59-9218-6BB27AE5E86A}" type="pres">
      <dgm:prSet presAssocID="{B4B459FC-C20A-4D96-91C9-FAC1226F287A}" presName="node" presStyleLbl="vennNode1" presStyleIdx="3" presStyleCnt="5">
        <dgm:presLayoutVars>
          <dgm:bulletEnabled val="1"/>
        </dgm:presLayoutVars>
      </dgm:prSet>
      <dgm:spPr/>
    </dgm:pt>
    <dgm:pt modelId="{FD22710C-5FC9-4040-9170-8E59B212041E}" type="pres">
      <dgm:prSet presAssocID="{3A05A3FB-6A4C-4C26-8DBA-D3595F239617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5CCD2910-AF18-4832-BF1A-9ABF6D1891EB}" type="presOf" srcId="{3A05A3FB-6A4C-4C26-8DBA-D3595F239617}" destId="{FD22710C-5FC9-4040-9170-8E59B212041E}" srcOrd="0" destOrd="0" presId="urn:microsoft.com/office/officeart/2005/8/layout/radial3"/>
    <dgm:cxn modelId="{8E947C12-BF83-43C1-8060-3B5637245850}" type="presOf" srcId="{05166AA4-B124-473E-8246-C69ADB34B282}" destId="{38D29B80-BFD3-4908-9510-A1FE61E76917}" srcOrd="0" destOrd="0" presId="urn:microsoft.com/office/officeart/2005/8/layout/radial3"/>
    <dgm:cxn modelId="{00D27F3E-5FF4-4454-AAE8-32D1E976670E}" srcId="{5F736275-4F8F-40CB-9FEB-83C301750E7D}" destId="{3A05A3FB-6A4C-4C26-8DBA-D3595F239617}" srcOrd="3" destOrd="0" parTransId="{84AA8F26-1042-4E71-B25D-103364DBF816}" sibTransId="{4C358E67-13F3-4777-8A44-F2BAB21C96C9}"/>
    <dgm:cxn modelId="{E20F8948-A74A-47FA-9F71-96EC00981E49}" type="presOf" srcId="{6882F5D7-E5FE-4B57-8262-C2C3E2BBCEE2}" destId="{48D3AF6D-6FD9-47DE-82E2-8EE5860611C8}" srcOrd="0" destOrd="0" presId="urn:microsoft.com/office/officeart/2005/8/layout/radial3"/>
    <dgm:cxn modelId="{D174FF72-40B1-42A6-B861-2C91BA002B4E}" srcId="{5F736275-4F8F-40CB-9FEB-83C301750E7D}" destId="{6882F5D7-E5FE-4B57-8262-C2C3E2BBCEE2}" srcOrd="0" destOrd="0" parTransId="{8C45EB55-2AE3-4FDD-87F6-1EA42B59D45E}" sibTransId="{338805CE-218B-4627-95E5-9683AD1A9527}"/>
    <dgm:cxn modelId="{843DFF93-B091-4460-BD6B-EB88646AC85B}" type="presOf" srcId="{5F736275-4F8F-40CB-9FEB-83C301750E7D}" destId="{89B6A0B9-E984-433D-955B-952074734957}" srcOrd="0" destOrd="0" presId="urn:microsoft.com/office/officeart/2005/8/layout/radial3"/>
    <dgm:cxn modelId="{82B6899D-855E-44CF-8FA0-8719E28BDA77}" type="presOf" srcId="{6ED958FD-67F9-4D0C-9727-C46B545124B9}" destId="{341A39B1-61EB-4005-AB61-FB2B8AB48161}" srcOrd="0" destOrd="0" presId="urn:microsoft.com/office/officeart/2005/8/layout/radial3"/>
    <dgm:cxn modelId="{9BDD87B1-992C-4E33-8F4E-4CC7D7EFC22D}" srcId="{5F736275-4F8F-40CB-9FEB-83C301750E7D}" destId="{B4B459FC-C20A-4D96-91C9-FAC1226F287A}" srcOrd="2" destOrd="0" parTransId="{9B1A7967-7E11-4FEE-8C7B-1037727EBBDA}" sibTransId="{125D2B00-A98A-4785-8DCF-C16AB37DEE3C}"/>
    <dgm:cxn modelId="{52941DC6-D80F-4406-BCBC-80C1CECED1B2}" srcId="{05166AA4-B124-473E-8246-C69ADB34B282}" destId="{5F736275-4F8F-40CB-9FEB-83C301750E7D}" srcOrd="0" destOrd="0" parTransId="{2C56C8BF-2542-4A09-AAEE-4E51275B720E}" sibTransId="{79745FFD-EBB4-495C-A2B8-1239075247F5}"/>
    <dgm:cxn modelId="{AF8BB6DB-C5A5-460E-B835-4235EB8DACEA}" type="presOf" srcId="{B4B459FC-C20A-4D96-91C9-FAC1226F287A}" destId="{E2D6656A-F492-4F59-9218-6BB27AE5E86A}" srcOrd="0" destOrd="0" presId="urn:microsoft.com/office/officeart/2005/8/layout/radial3"/>
    <dgm:cxn modelId="{7BF36FE2-F319-4DEA-90CF-22624AB48A8B}" srcId="{5F736275-4F8F-40CB-9FEB-83C301750E7D}" destId="{6ED958FD-67F9-4D0C-9727-C46B545124B9}" srcOrd="1" destOrd="0" parTransId="{49F39CE5-6CB6-42B8-B0A2-90342A96223E}" sibTransId="{5B31851B-CC42-4F2D-BB67-F308090AA13B}"/>
    <dgm:cxn modelId="{CCD7DCBE-7B68-45DE-91F0-81873053B406}" type="presParOf" srcId="{38D29B80-BFD3-4908-9510-A1FE61E76917}" destId="{78EFFDD2-D5A0-4300-855B-EDCFA59C16D6}" srcOrd="0" destOrd="0" presId="urn:microsoft.com/office/officeart/2005/8/layout/radial3"/>
    <dgm:cxn modelId="{035F3218-FFB3-41DE-B8B4-7F7FCC23E499}" type="presParOf" srcId="{78EFFDD2-D5A0-4300-855B-EDCFA59C16D6}" destId="{89B6A0B9-E984-433D-955B-952074734957}" srcOrd="0" destOrd="0" presId="urn:microsoft.com/office/officeart/2005/8/layout/radial3"/>
    <dgm:cxn modelId="{677DD71C-62B3-4492-A036-133AF05696D2}" type="presParOf" srcId="{78EFFDD2-D5A0-4300-855B-EDCFA59C16D6}" destId="{48D3AF6D-6FD9-47DE-82E2-8EE5860611C8}" srcOrd="1" destOrd="0" presId="urn:microsoft.com/office/officeart/2005/8/layout/radial3"/>
    <dgm:cxn modelId="{7520FA19-BE33-445D-A656-A6A6B37E1A1E}" type="presParOf" srcId="{78EFFDD2-D5A0-4300-855B-EDCFA59C16D6}" destId="{341A39B1-61EB-4005-AB61-FB2B8AB48161}" srcOrd="2" destOrd="0" presId="urn:microsoft.com/office/officeart/2005/8/layout/radial3"/>
    <dgm:cxn modelId="{2F66869A-CE25-4A6B-8422-D657D1D9C9F0}" type="presParOf" srcId="{78EFFDD2-D5A0-4300-855B-EDCFA59C16D6}" destId="{E2D6656A-F492-4F59-9218-6BB27AE5E86A}" srcOrd="3" destOrd="0" presId="urn:microsoft.com/office/officeart/2005/8/layout/radial3"/>
    <dgm:cxn modelId="{C4A7C46A-FE2F-4FD4-B780-7EA5E74C8C0F}" type="presParOf" srcId="{78EFFDD2-D5A0-4300-855B-EDCFA59C16D6}" destId="{FD22710C-5FC9-4040-9170-8E59B212041E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418130-58B9-4945-95F8-6FFD1D0BF17C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Latn-RS"/>
        </a:p>
      </dgm:t>
    </dgm:pt>
    <dgm:pt modelId="{66237AA9-E3B8-4A8F-AABC-E74BD7125B08}">
      <dgm:prSet phldrT="[Text]" phldr="0"/>
      <dgm:spPr/>
      <dgm:t>
        <a:bodyPr/>
        <a:lstStyle/>
        <a:p>
          <a:r>
            <a:rPr lang="sr-Cyrl-RS" dirty="0"/>
            <a:t>Укупно извршени расходи и издаци износе 509.209.547</a:t>
          </a:r>
          <a:endParaRPr lang="sr-Latn-RS" dirty="0"/>
        </a:p>
      </dgm:t>
    </dgm:pt>
    <dgm:pt modelId="{3C64F6A3-44F4-48F4-8D95-F588A1A296CD}" type="parTrans" cxnId="{D45F7587-E5BE-41A1-B3DF-92F89A25E029}">
      <dgm:prSet/>
      <dgm:spPr/>
      <dgm:t>
        <a:bodyPr/>
        <a:lstStyle/>
        <a:p>
          <a:endParaRPr lang="sr-Latn-RS"/>
        </a:p>
      </dgm:t>
    </dgm:pt>
    <dgm:pt modelId="{103D4BDF-08AA-4E1E-A2D2-C6527FB09D51}" type="sibTrans" cxnId="{D45F7587-E5BE-41A1-B3DF-92F89A25E029}">
      <dgm:prSet/>
      <dgm:spPr/>
      <dgm:t>
        <a:bodyPr/>
        <a:lstStyle/>
        <a:p>
          <a:endParaRPr lang="sr-Latn-RS"/>
        </a:p>
      </dgm:t>
    </dgm:pt>
    <dgm:pt modelId="{FCF523B7-AE1B-4174-9A3B-B3D587E6CC66}">
      <dgm:prSet phldrT="[Text]" phldr="0"/>
      <dgm:spPr/>
      <dgm:t>
        <a:bodyPr/>
        <a:lstStyle/>
        <a:p>
          <a:r>
            <a:rPr lang="sr-Cyrl-RS" dirty="0"/>
            <a:t>Расходи за запослене 107.855.851 динара</a:t>
          </a:r>
          <a:endParaRPr lang="sr-Latn-RS" dirty="0"/>
        </a:p>
      </dgm:t>
    </dgm:pt>
    <dgm:pt modelId="{378FA59C-4989-427E-B507-3B348402AEA3}" type="parTrans" cxnId="{B7D0036B-5B78-4EFD-A588-D091C0E79117}">
      <dgm:prSet/>
      <dgm:spPr/>
      <dgm:t>
        <a:bodyPr/>
        <a:lstStyle/>
        <a:p>
          <a:endParaRPr lang="sr-Latn-RS"/>
        </a:p>
      </dgm:t>
    </dgm:pt>
    <dgm:pt modelId="{9A421EFF-37CE-41E4-9ABA-FB93C59B102D}" type="sibTrans" cxnId="{B7D0036B-5B78-4EFD-A588-D091C0E79117}">
      <dgm:prSet/>
      <dgm:spPr/>
      <dgm:t>
        <a:bodyPr/>
        <a:lstStyle/>
        <a:p>
          <a:endParaRPr lang="sr-Latn-RS"/>
        </a:p>
      </dgm:t>
    </dgm:pt>
    <dgm:pt modelId="{1E150464-6757-45D3-AC4B-A8BBF486AEF2}">
      <dgm:prSet phldrT="[Text]" phldr="0"/>
      <dgm:spPr/>
      <dgm:t>
        <a:bodyPr/>
        <a:lstStyle/>
        <a:p>
          <a:r>
            <a:rPr lang="sr-Cyrl-RS" dirty="0"/>
            <a:t>Коришћење роба и услуга 171.520.981 динара</a:t>
          </a:r>
          <a:endParaRPr lang="sr-Latn-RS" dirty="0"/>
        </a:p>
      </dgm:t>
    </dgm:pt>
    <dgm:pt modelId="{D308694E-99E2-418A-BA7A-2EBE632EAAC0}" type="parTrans" cxnId="{7CE8BA50-A56F-4D33-ACCD-DE4BB49005A2}">
      <dgm:prSet/>
      <dgm:spPr/>
      <dgm:t>
        <a:bodyPr/>
        <a:lstStyle/>
        <a:p>
          <a:endParaRPr lang="sr-Latn-RS"/>
        </a:p>
      </dgm:t>
    </dgm:pt>
    <dgm:pt modelId="{BF30D932-53A2-4D09-BF8E-5C44EA531191}" type="sibTrans" cxnId="{7CE8BA50-A56F-4D33-ACCD-DE4BB49005A2}">
      <dgm:prSet/>
      <dgm:spPr/>
      <dgm:t>
        <a:bodyPr/>
        <a:lstStyle/>
        <a:p>
          <a:endParaRPr lang="sr-Latn-RS"/>
        </a:p>
      </dgm:t>
    </dgm:pt>
    <dgm:pt modelId="{329E4DEA-FD2A-4AF6-8038-A5DCF7FCD434}">
      <dgm:prSet phldrT="[Text]" phldr="0"/>
      <dgm:spPr/>
      <dgm:t>
        <a:bodyPr/>
        <a:lstStyle/>
        <a:p>
          <a:r>
            <a:rPr lang="sr-Cyrl-RS" dirty="0"/>
            <a:t>Субвенције 29.788.450 динара</a:t>
          </a:r>
          <a:endParaRPr lang="sr-Latn-RS" dirty="0"/>
        </a:p>
      </dgm:t>
    </dgm:pt>
    <dgm:pt modelId="{340B807D-2256-46CC-8E18-96E6324FA8BB}" type="parTrans" cxnId="{C39EE1D8-648B-40B8-ABEC-9F55282E4A1B}">
      <dgm:prSet/>
      <dgm:spPr/>
      <dgm:t>
        <a:bodyPr/>
        <a:lstStyle/>
        <a:p>
          <a:endParaRPr lang="sr-Latn-RS"/>
        </a:p>
      </dgm:t>
    </dgm:pt>
    <dgm:pt modelId="{CAF8F71F-EEAD-4F33-BD7F-AF9F452FD2A4}" type="sibTrans" cxnId="{C39EE1D8-648B-40B8-ABEC-9F55282E4A1B}">
      <dgm:prSet/>
      <dgm:spPr/>
      <dgm:t>
        <a:bodyPr/>
        <a:lstStyle/>
        <a:p>
          <a:endParaRPr lang="sr-Latn-RS"/>
        </a:p>
      </dgm:t>
    </dgm:pt>
    <dgm:pt modelId="{199F7367-EA8B-401C-B6E0-05DB22EBD104}">
      <dgm:prSet phldrT="[Text]" phldr="0"/>
      <dgm:spPr/>
      <dgm:t>
        <a:bodyPr/>
        <a:lstStyle/>
        <a:p>
          <a:r>
            <a:rPr lang="sr-Cyrl-RS" dirty="0"/>
            <a:t>Донације и трансфери 67.277.649 динара</a:t>
          </a:r>
          <a:endParaRPr lang="sr-Latn-RS" dirty="0"/>
        </a:p>
      </dgm:t>
    </dgm:pt>
    <dgm:pt modelId="{C7341B61-170A-41A2-879B-7DBC520AC471}" type="parTrans" cxnId="{24D1BA1E-8C6D-40AE-8674-8AFBC624FEC7}">
      <dgm:prSet/>
      <dgm:spPr/>
      <dgm:t>
        <a:bodyPr/>
        <a:lstStyle/>
        <a:p>
          <a:endParaRPr lang="sr-Latn-RS"/>
        </a:p>
      </dgm:t>
    </dgm:pt>
    <dgm:pt modelId="{C1D3CC33-A8C4-467B-B277-28CD43583D21}" type="sibTrans" cxnId="{24D1BA1E-8C6D-40AE-8674-8AFBC624FEC7}">
      <dgm:prSet/>
      <dgm:spPr/>
      <dgm:t>
        <a:bodyPr/>
        <a:lstStyle/>
        <a:p>
          <a:endParaRPr lang="sr-Latn-RS"/>
        </a:p>
      </dgm:t>
    </dgm:pt>
    <dgm:pt modelId="{98F1D014-A0B7-47F5-BB0A-B3A3DE0EB2D2}">
      <dgm:prSet/>
      <dgm:spPr/>
      <dgm:t>
        <a:bodyPr/>
        <a:lstStyle/>
        <a:p>
          <a:r>
            <a:rPr lang="sr-Cyrl-RS" dirty="0"/>
            <a:t>Социјална помоћ 34.300.606 динара</a:t>
          </a:r>
          <a:endParaRPr lang="sr-Latn-RS" dirty="0"/>
        </a:p>
      </dgm:t>
    </dgm:pt>
    <dgm:pt modelId="{F05EBC51-5DEA-49A4-955F-4F90F03D2D51}" type="parTrans" cxnId="{E8F13DF4-975A-4C2A-B620-9F4FD8193154}">
      <dgm:prSet/>
      <dgm:spPr/>
      <dgm:t>
        <a:bodyPr/>
        <a:lstStyle/>
        <a:p>
          <a:endParaRPr lang="sr-Latn-RS"/>
        </a:p>
      </dgm:t>
    </dgm:pt>
    <dgm:pt modelId="{EBABE84C-6042-4579-BB14-D56E1BA99D00}" type="sibTrans" cxnId="{E8F13DF4-975A-4C2A-B620-9F4FD8193154}">
      <dgm:prSet/>
      <dgm:spPr/>
      <dgm:t>
        <a:bodyPr/>
        <a:lstStyle/>
        <a:p>
          <a:endParaRPr lang="sr-Latn-RS"/>
        </a:p>
      </dgm:t>
    </dgm:pt>
    <dgm:pt modelId="{BC85142E-9946-45F8-8446-205DE8531C8A}">
      <dgm:prSet/>
      <dgm:spPr/>
      <dgm:t>
        <a:bodyPr/>
        <a:lstStyle/>
        <a:p>
          <a:r>
            <a:rPr lang="sr-Cyrl-RS" dirty="0"/>
            <a:t>Остали расходи 27.183.573 динара</a:t>
          </a:r>
          <a:endParaRPr lang="sr-Latn-RS" dirty="0"/>
        </a:p>
      </dgm:t>
    </dgm:pt>
    <dgm:pt modelId="{E3954F80-F88F-4D7C-9021-894468C55BD5}" type="parTrans" cxnId="{B441854F-1B8F-4B49-92C4-6DF2B2F416AF}">
      <dgm:prSet/>
      <dgm:spPr/>
      <dgm:t>
        <a:bodyPr/>
        <a:lstStyle/>
        <a:p>
          <a:endParaRPr lang="sr-Latn-RS"/>
        </a:p>
      </dgm:t>
    </dgm:pt>
    <dgm:pt modelId="{33AA0E90-53EC-4274-9035-B99FA9D6BE8D}" type="sibTrans" cxnId="{B441854F-1B8F-4B49-92C4-6DF2B2F416AF}">
      <dgm:prSet/>
      <dgm:spPr/>
      <dgm:t>
        <a:bodyPr/>
        <a:lstStyle/>
        <a:p>
          <a:endParaRPr lang="sr-Latn-RS"/>
        </a:p>
      </dgm:t>
    </dgm:pt>
    <dgm:pt modelId="{94078A7C-EEC0-4FB9-A010-CE7C686FCAF9}">
      <dgm:prSet/>
      <dgm:spPr/>
      <dgm:t>
        <a:bodyPr/>
        <a:lstStyle/>
        <a:p>
          <a:r>
            <a:rPr lang="sr-Cyrl-RS" dirty="0"/>
            <a:t>Капитални издаци 71.282.437 динара</a:t>
          </a:r>
          <a:endParaRPr lang="sr-Latn-RS" dirty="0"/>
        </a:p>
      </dgm:t>
    </dgm:pt>
    <dgm:pt modelId="{A349EEE0-22DC-42CF-9705-277996231F4B}" type="parTrans" cxnId="{69CC4286-2C56-4168-A7F8-2EFF49FD932C}">
      <dgm:prSet/>
      <dgm:spPr/>
      <dgm:t>
        <a:bodyPr/>
        <a:lstStyle/>
        <a:p>
          <a:endParaRPr lang="sr-Latn-RS"/>
        </a:p>
      </dgm:t>
    </dgm:pt>
    <dgm:pt modelId="{951DC293-6AB6-4271-A9CE-43768D7AFB5C}" type="sibTrans" cxnId="{69CC4286-2C56-4168-A7F8-2EFF49FD932C}">
      <dgm:prSet/>
      <dgm:spPr/>
      <dgm:t>
        <a:bodyPr/>
        <a:lstStyle/>
        <a:p>
          <a:endParaRPr lang="sr-Latn-RS"/>
        </a:p>
      </dgm:t>
    </dgm:pt>
    <dgm:pt modelId="{84C5EC5D-8224-4492-94BC-C17BEB74471D}" type="pres">
      <dgm:prSet presAssocID="{DD418130-58B9-4945-95F8-6FFD1D0BF17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D79085-EE76-4DC7-A671-5D346C653756}" type="pres">
      <dgm:prSet presAssocID="{66237AA9-E3B8-4A8F-AABC-E74BD7125B08}" presName="centerShape" presStyleLbl="node0" presStyleIdx="0" presStyleCnt="1"/>
      <dgm:spPr/>
    </dgm:pt>
    <dgm:pt modelId="{797DD6C1-AF3E-439F-BC77-FA9DB094CECD}" type="pres">
      <dgm:prSet presAssocID="{FCF523B7-AE1B-4174-9A3B-B3D587E6CC66}" presName="node" presStyleLbl="node1" presStyleIdx="0" presStyleCnt="7">
        <dgm:presLayoutVars>
          <dgm:bulletEnabled val="1"/>
        </dgm:presLayoutVars>
      </dgm:prSet>
      <dgm:spPr/>
    </dgm:pt>
    <dgm:pt modelId="{6E315247-902E-4892-B42A-2446C6E34BA5}" type="pres">
      <dgm:prSet presAssocID="{FCF523B7-AE1B-4174-9A3B-B3D587E6CC66}" presName="dummy" presStyleCnt="0"/>
      <dgm:spPr/>
    </dgm:pt>
    <dgm:pt modelId="{5E256959-BFF0-4B4F-B810-594FE792E1D4}" type="pres">
      <dgm:prSet presAssocID="{9A421EFF-37CE-41E4-9ABA-FB93C59B102D}" presName="sibTrans" presStyleLbl="sibTrans2D1" presStyleIdx="0" presStyleCnt="7"/>
      <dgm:spPr/>
    </dgm:pt>
    <dgm:pt modelId="{F56B5EBC-9D05-47E6-AFA1-E4024A9C52EE}" type="pres">
      <dgm:prSet presAssocID="{1E150464-6757-45D3-AC4B-A8BBF486AEF2}" presName="node" presStyleLbl="node1" presStyleIdx="1" presStyleCnt="7">
        <dgm:presLayoutVars>
          <dgm:bulletEnabled val="1"/>
        </dgm:presLayoutVars>
      </dgm:prSet>
      <dgm:spPr/>
    </dgm:pt>
    <dgm:pt modelId="{2F9105D1-CBD1-4020-A0CC-E8C5B559A15E}" type="pres">
      <dgm:prSet presAssocID="{1E150464-6757-45D3-AC4B-A8BBF486AEF2}" presName="dummy" presStyleCnt="0"/>
      <dgm:spPr/>
    </dgm:pt>
    <dgm:pt modelId="{092DDE70-8A16-45DA-8414-D23DED4FE793}" type="pres">
      <dgm:prSet presAssocID="{BF30D932-53A2-4D09-BF8E-5C44EA531191}" presName="sibTrans" presStyleLbl="sibTrans2D1" presStyleIdx="1" presStyleCnt="7"/>
      <dgm:spPr/>
    </dgm:pt>
    <dgm:pt modelId="{FFE0C8F7-F6BE-473E-B473-6B26177E460C}" type="pres">
      <dgm:prSet presAssocID="{329E4DEA-FD2A-4AF6-8038-A5DCF7FCD434}" presName="node" presStyleLbl="node1" presStyleIdx="2" presStyleCnt="7">
        <dgm:presLayoutVars>
          <dgm:bulletEnabled val="1"/>
        </dgm:presLayoutVars>
      </dgm:prSet>
      <dgm:spPr/>
    </dgm:pt>
    <dgm:pt modelId="{F434AFD8-2D84-44D9-A8FB-5A5555227AEE}" type="pres">
      <dgm:prSet presAssocID="{329E4DEA-FD2A-4AF6-8038-A5DCF7FCD434}" presName="dummy" presStyleCnt="0"/>
      <dgm:spPr/>
    </dgm:pt>
    <dgm:pt modelId="{697E5836-72C0-45D0-85A9-99FBBB2F943F}" type="pres">
      <dgm:prSet presAssocID="{CAF8F71F-EEAD-4F33-BD7F-AF9F452FD2A4}" presName="sibTrans" presStyleLbl="sibTrans2D1" presStyleIdx="2" presStyleCnt="7"/>
      <dgm:spPr/>
    </dgm:pt>
    <dgm:pt modelId="{899DD810-5902-4A8E-BA4E-39BD8BD8EDB5}" type="pres">
      <dgm:prSet presAssocID="{199F7367-EA8B-401C-B6E0-05DB22EBD104}" presName="node" presStyleLbl="node1" presStyleIdx="3" presStyleCnt="7">
        <dgm:presLayoutVars>
          <dgm:bulletEnabled val="1"/>
        </dgm:presLayoutVars>
      </dgm:prSet>
      <dgm:spPr/>
    </dgm:pt>
    <dgm:pt modelId="{4AF1C31B-F906-424E-A8D0-B06CE623908A}" type="pres">
      <dgm:prSet presAssocID="{199F7367-EA8B-401C-B6E0-05DB22EBD104}" presName="dummy" presStyleCnt="0"/>
      <dgm:spPr/>
    </dgm:pt>
    <dgm:pt modelId="{93692E1F-D6FB-44D6-B1DB-98AC8DBFFF50}" type="pres">
      <dgm:prSet presAssocID="{C1D3CC33-A8C4-467B-B277-28CD43583D21}" presName="sibTrans" presStyleLbl="sibTrans2D1" presStyleIdx="3" presStyleCnt="7"/>
      <dgm:spPr/>
    </dgm:pt>
    <dgm:pt modelId="{B8452D45-74EF-4D6B-8508-BD2C2B36F929}" type="pres">
      <dgm:prSet presAssocID="{98F1D014-A0B7-47F5-BB0A-B3A3DE0EB2D2}" presName="node" presStyleLbl="node1" presStyleIdx="4" presStyleCnt="7">
        <dgm:presLayoutVars>
          <dgm:bulletEnabled val="1"/>
        </dgm:presLayoutVars>
      </dgm:prSet>
      <dgm:spPr/>
    </dgm:pt>
    <dgm:pt modelId="{96DCC62D-C29F-44FE-9B57-E92CF9AED0FE}" type="pres">
      <dgm:prSet presAssocID="{98F1D014-A0B7-47F5-BB0A-B3A3DE0EB2D2}" presName="dummy" presStyleCnt="0"/>
      <dgm:spPr/>
    </dgm:pt>
    <dgm:pt modelId="{5B3C4CC3-C864-4989-994B-353A140C4CCE}" type="pres">
      <dgm:prSet presAssocID="{EBABE84C-6042-4579-BB14-D56E1BA99D00}" presName="sibTrans" presStyleLbl="sibTrans2D1" presStyleIdx="4" presStyleCnt="7"/>
      <dgm:spPr/>
    </dgm:pt>
    <dgm:pt modelId="{AD007318-926F-48C7-9117-27A7F9010190}" type="pres">
      <dgm:prSet presAssocID="{BC85142E-9946-45F8-8446-205DE8531C8A}" presName="node" presStyleLbl="node1" presStyleIdx="5" presStyleCnt="7">
        <dgm:presLayoutVars>
          <dgm:bulletEnabled val="1"/>
        </dgm:presLayoutVars>
      </dgm:prSet>
      <dgm:spPr/>
    </dgm:pt>
    <dgm:pt modelId="{651DF33D-6D26-43BF-B802-C29A04A47690}" type="pres">
      <dgm:prSet presAssocID="{BC85142E-9946-45F8-8446-205DE8531C8A}" presName="dummy" presStyleCnt="0"/>
      <dgm:spPr/>
    </dgm:pt>
    <dgm:pt modelId="{9EB2D43D-F8BF-439D-AC47-2A9551F23259}" type="pres">
      <dgm:prSet presAssocID="{33AA0E90-53EC-4274-9035-B99FA9D6BE8D}" presName="sibTrans" presStyleLbl="sibTrans2D1" presStyleIdx="5" presStyleCnt="7"/>
      <dgm:spPr/>
    </dgm:pt>
    <dgm:pt modelId="{9C6843BA-5B68-4527-B0C3-2E2CDF372E3C}" type="pres">
      <dgm:prSet presAssocID="{94078A7C-EEC0-4FB9-A010-CE7C686FCAF9}" presName="node" presStyleLbl="node1" presStyleIdx="6" presStyleCnt="7">
        <dgm:presLayoutVars>
          <dgm:bulletEnabled val="1"/>
        </dgm:presLayoutVars>
      </dgm:prSet>
      <dgm:spPr/>
    </dgm:pt>
    <dgm:pt modelId="{65A716F5-D922-4F97-A1E2-FF3D27C303FE}" type="pres">
      <dgm:prSet presAssocID="{94078A7C-EEC0-4FB9-A010-CE7C686FCAF9}" presName="dummy" presStyleCnt="0"/>
      <dgm:spPr/>
    </dgm:pt>
    <dgm:pt modelId="{24B44DA1-6463-4EB5-9F75-F0E4E2E77810}" type="pres">
      <dgm:prSet presAssocID="{951DC293-6AB6-4271-A9CE-43768D7AFB5C}" presName="sibTrans" presStyleLbl="sibTrans2D1" presStyleIdx="6" presStyleCnt="7"/>
      <dgm:spPr/>
    </dgm:pt>
  </dgm:ptLst>
  <dgm:cxnLst>
    <dgm:cxn modelId="{824D170C-C732-4313-88A2-4A4AC10AA2D1}" type="presOf" srcId="{CAF8F71F-EEAD-4F33-BD7F-AF9F452FD2A4}" destId="{697E5836-72C0-45D0-85A9-99FBBB2F943F}" srcOrd="0" destOrd="0" presId="urn:microsoft.com/office/officeart/2005/8/layout/radial6"/>
    <dgm:cxn modelId="{24D1BA1E-8C6D-40AE-8674-8AFBC624FEC7}" srcId="{66237AA9-E3B8-4A8F-AABC-E74BD7125B08}" destId="{199F7367-EA8B-401C-B6E0-05DB22EBD104}" srcOrd="3" destOrd="0" parTransId="{C7341B61-170A-41A2-879B-7DBC520AC471}" sibTransId="{C1D3CC33-A8C4-467B-B277-28CD43583D21}"/>
    <dgm:cxn modelId="{21A6A65C-E73B-4685-9B36-62F808E8822D}" type="presOf" srcId="{1E150464-6757-45D3-AC4B-A8BBF486AEF2}" destId="{F56B5EBC-9D05-47E6-AFA1-E4024A9C52EE}" srcOrd="0" destOrd="0" presId="urn:microsoft.com/office/officeart/2005/8/layout/radial6"/>
    <dgm:cxn modelId="{B7D0036B-5B78-4EFD-A588-D091C0E79117}" srcId="{66237AA9-E3B8-4A8F-AABC-E74BD7125B08}" destId="{FCF523B7-AE1B-4174-9A3B-B3D587E6CC66}" srcOrd="0" destOrd="0" parTransId="{378FA59C-4989-427E-B507-3B348402AEA3}" sibTransId="{9A421EFF-37CE-41E4-9ABA-FB93C59B102D}"/>
    <dgm:cxn modelId="{B441854F-1B8F-4B49-92C4-6DF2B2F416AF}" srcId="{66237AA9-E3B8-4A8F-AABC-E74BD7125B08}" destId="{BC85142E-9946-45F8-8446-205DE8531C8A}" srcOrd="5" destOrd="0" parTransId="{E3954F80-F88F-4D7C-9021-894468C55BD5}" sibTransId="{33AA0E90-53EC-4274-9035-B99FA9D6BE8D}"/>
    <dgm:cxn modelId="{7CE8BA50-A56F-4D33-ACCD-DE4BB49005A2}" srcId="{66237AA9-E3B8-4A8F-AABC-E74BD7125B08}" destId="{1E150464-6757-45D3-AC4B-A8BBF486AEF2}" srcOrd="1" destOrd="0" parTransId="{D308694E-99E2-418A-BA7A-2EBE632EAAC0}" sibTransId="{BF30D932-53A2-4D09-BF8E-5C44EA531191}"/>
    <dgm:cxn modelId="{2C9BE251-B1E4-4A8D-88CA-4A6377F31729}" type="presOf" srcId="{98F1D014-A0B7-47F5-BB0A-B3A3DE0EB2D2}" destId="{B8452D45-74EF-4D6B-8508-BD2C2B36F929}" srcOrd="0" destOrd="0" presId="urn:microsoft.com/office/officeart/2005/8/layout/radial6"/>
    <dgm:cxn modelId="{C84B0555-C54D-4446-BFA9-1244942027A2}" type="presOf" srcId="{BC85142E-9946-45F8-8446-205DE8531C8A}" destId="{AD007318-926F-48C7-9117-27A7F9010190}" srcOrd="0" destOrd="0" presId="urn:microsoft.com/office/officeart/2005/8/layout/radial6"/>
    <dgm:cxn modelId="{AAC68556-E53E-42D7-925A-F815270A9222}" type="presOf" srcId="{EBABE84C-6042-4579-BB14-D56E1BA99D00}" destId="{5B3C4CC3-C864-4989-994B-353A140C4CCE}" srcOrd="0" destOrd="0" presId="urn:microsoft.com/office/officeart/2005/8/layout/radial6"/>
    <dgm:cxn modelId="{69CC4286-2C56-4168-A7F8-2EFF49FD932C}" srcId="{66237AA9-E3B8-4A8F-AABC-E74BD7125B08}" destId="{94078A7C-EEC0-4FB9-A010-CE7C686FCAF9}" srcOrd="6" destOrd="0" parTransId="{A349EEE0-22DC-42CF-9705-277996231F4B}" sibTransId="{951DC293-6AB6-4271-A9CE-43768D7AFB5C}"/>
    <dgm:cxn modelId="{D45F7587-E5BE-41A1-B3DF-92F89A25E029}" srcId="{DD418130-58B9-4945-95F8-6FFD1D0BF17C}" destId="{66237AA9-E3B8-4A8F-AABC-E74BD7125B08}" srcOrd="0" destOrd="0" parTransId="{3C64F6A3-44F4-48F4-8D95-F588A1A296CD}" sibTransId="{103D4BDF-08AA-4E1E-A2D2-C6527FB09D51}"/>
    <dgm:cxn modelId="{69559E92-62AA-483E-9D76-53F31F75FE7D}" type="presOf" srcId="{329E4DEA-FD2A-4AF6-8038-A5DCF7FCD434}" destId="{FFE0C8F7-F6BE-473E-B473-6B26177E460C}" srcOrd="0" destOrd="0" presId="urn:microsoft.com/office/officeart/2005/8/layout/radial6"/>
    <dgm:cxn modelId="{8547E493-F313-488A-AB39-18ECA3C16362}" type="presOf" srcId="{33AA0E90-53EC-4274-9035-B99FA9D6BE8D}" destId="{9EB2D43D-F8BF-439D-AC47-2A9551F23259}" srcOrd="0" destOrd="0" presId="urn:microsoft.com/office/officeart/2005/8/layout/radial6"/>
    <dgm:cxn modelId="{4A1D9D97-AC19-4437-9BF2-4FCE8C3256BE}" type="presOf" srcId="{951DC293-6AB6-4271-A9CE-43768D7AFB5C}" destId="{24B44DA1-6463-4EB5-9F75-F0E4E2E77810}" srcOrd="0" destOrd="0" presId="urn:microsoft.com/office/officeart/2005/8/layout/radial6"/>
    <dgm:cxn modelId="{527EC4B8-4713-482C-BBDD-C087336042FA}" type="presOf" srcId="{199F7367-EA8B-401C-B6E0-05DB22EBD104}" destId="{899DD810-5902-4A8E-BA4E-39BD8BD8EDB5}" srcOrd="0" destOrd="0" presId="urn:microsoft.com/office/officeart/2005/8/layout/radial6"/>
    <dgm:cxn modelId="{574AF3C8-13CA-4598-ADA9-0EA5F0358522}" type="presOf" srcId="{BF30D932-53A2-4D09-BF8E-5C44EA531191}" destId="{092DDE70-8A16-45DA-8414-D23DED4FE793}" srcOrd="0" destOrd="0" presId="urn:microsoft.com/office/officeart/2005/8/layout/radial6"/>
    <dgm:cxn modelId="{B5506DD2-B422-4FE7-940A-4833D1237DB5}" type="presOf" srcId="{FCF523B7-AE1B-4174-9A3B-B3D587E6CC66}" destId="{797DD6C1-AF3E-439F-BC77-FA9DB094CECD}" srcOrd="0" destOrd="0" presId="urn:microsoft.com/office/officeart/2005/8/layout/radial6"/>
    <dgm:cxn modelId="{C7E538D7-A659-484C-9D9A-2C117D88C2B9}" type="presOf" srcId="{9A421EFF-37CE-41E4-9ABA-FB93C59B102D}" destId="{5E256959-BFF0-4B4F-B810-594FE792E1D4}" srcOrd="0" destOrd="0" presId="urn:microsoft.com/office/officeart/2005/8/layout/radial6"/>
    <dgm:cxn modelId="{1D6CDFD8-2298-4451-9DE0-DB5318554E84}" type="presOf" srcId="{DD418130-58B9-4945-95F8-6FFD1D0BF17C}" destId="{84C5EC5D-8224-4492-94BC-C17BEB74471D}" srcOrd="0" destOrd="0" presId="urn:microsoft.com/office/officeart/2005/8/layout/radial6"/>
    <dgm:cxn modelId="{C39EE1D8-648B-40B8-ABEC-9F55282E4A1B}" srcId="{66237AA9-E3B8-4A8F-AABC-E74BD7125B08}" destId="{329E4DEA-FD2A-4AF6-8038-A5DCF7FCD434}" srcOrd="2" destOrd="0" parTransId="{340B807D-2256-46CC-8E18-96E6324FA8BB}" sibTransId="{CAF8F71F-EEAD-4F33-BD7F-AF9F452FD2A4}"/>
    <dgm:cxn modelId="{C9E965E4-1A88-4D39-A0F7-937827472FEE}" type="presOf" srcId="{94078A7C-EEC0-4FB9-A010-CE7C686FCAF9}" destId="{9C6843BA-5B68-4527-B0C3-2E2CDF372E3C}" srcOrd="0" destOrd="0" presId="urn:microsoft.com/office/officeart/2005/8/layout/radial6"/>
    <dgm:cxn modelId="{65D8C9E4-F11D-44BB-AFF9-08C1E9A050D3}" type="presOf" srcId="{C1D3CC33-A8C4-467B-B277-28CD43583D21}" destId="{93692E1F-D6FB-44D6-B1DB-98AC8DBFFF50}" srcOrd="0" destOrd="0" presId="urn:microsoft.com/office/officeart/2005/8/layout/radial6"/>
    <dgm:cxn modelId="{25D656ED-3E07-49FA-83D0-65B2A847BF7A}" type="presOf" srcId="{66237AA9-E3B8-4A8F-AABC-E74BD7125B08}" destId="{DCD79085-EE76-4DC7-A671-5D346C653756}" srcOrd="0" destOrd="0" presId="urn:microsoft.com/office/officeart/2005/8/layout/radial6"/>
    <dgm:cxn modelId="{E8F13DF4-975A-4C2A-B620-9F4FD8193154}" srcId="{66237AA9-E3B8-4A8F-AABC-E74BD7125B08}" destId="{98F1D014-A0B7-47F5-BB0A-B3A3DE0EB2D2}" srcOrd="4" destOrd="0" parTransId="{F05EBC51-5DEA-49A4-955F-4F90F03D2D51}" sibTransId="{EBABE84C-6042-4579-BB14-D56E1BA99D00}"/>
    <dgm:cxn modelId="{C4D386B2-C9A1-4716-95E0-27D50179EDC3}" type="presParOf" srcId="{84C5EC5D-8224-4492-94BC-C17BEB74471D}" destId="{DCD79085-EE76-4DC7-A671-5D346C653756}" srcOrd="0" destOrd="0" presId="urn:microsoft.com/office/officeart/2005/8/layout/radial6"/>
    <dgm:cxn modelId="{2E6B057E-7C59-469C-862F-914F96D781BF}" type="presParOf" srcId="{84C5EC5D-8224-4492-94BC-C17BEB74471D}" destId="{797DD6C1-AF3E-439F-BC77-FA9DB094CECD}" srcOrd="1" destOrd="0" presId="urn:microsoft.com/office/officeart/2005/8/layout/radial6"/>
    <dgm:cxn modelId="{306ADB80-40B8-423F-BFFF-269BBE7149BB}" type="presParOf" srcId="{84C5EC5D-8224-4492-94BC-C17BEB74471D}" destId="{6E315247-902E-4892-B42A-2446C6E34BA5}" srcOrd="2" destOrd="0" presId="urn:microsoft.com/office/officeart/2005/8/layout/radial6"/>
    <dgm:cxn modelId="{92E66261-0CAF-4279-BF25-28717CBF61E5}" type="presParOf" srcId="{84C5EC5D-8224-4492-94BC-C17BEB74471D}" destId="{5E256959-BFF0-4B4F-B810-594FE792E1D4}" srcOrd="3" destOrd="0" presId="urn:microsoft.com/office/officeart/2005/8/layout/radial6"/>
    <dgm:cxn modelId="{9C04E6B3-B171-4ED0-A3E7-A3EB0335DBC6}" type="presParOf" srcId="{84C5EC5D-8224-4492-94BC-C17BEB74471D}" destId="{F56B5EBC-9D05-47E6-AFA1-E4024A9C52EE}" srcOrd="4" destOrd="0" presId="urn:microsoft.com/office/officeart/2005/8/layout/radial6"/>
    <dgm:cxn modelId="{C42AB7A9-8509-42C9-8510-ED3E3EC9971C}" type="presParOf" srcId="{84C5EC5D-8224-4492-94BC-C17BEB74471D}" destId="{2F9105D1-CBD1-4020-A0CC-E8C5B559A15E}" srcOrd="5" destOrd="0" presId="urn:microsoft.com/office/officeart/2005/8/layout/radial6"/>
    <dgm:cxn modelId="{AA94C50F-EDA4-4E5F-BF35-7F64CAAE35FA}" type="presParOf" srcId="{84C5EC5D-8224-4492-94BC-C17BEB74471D}" destId="{092DDE70-8A16-45DA-8414-D23DED4FE793}" srcOrd="6" destOrd="0" presId="urn:microsoft.com/office/officeart/2005/8/layout/radial6"/>
    <dgm:cxn modelId="{41F45E23-57AF-4502-BCE3-A5352849913C}" type="presParOf" srcId="{84C5EC5D-8224-4492-94BC-C17BEB74471D}" destId="{FFE0C8F7-F6BE-473E-B473-6B26177E460C}" srcOrd="7" destOrd="0" presId="urn:microsoft.com/office/officeart/2005/8/layout/radial6"/>
    <dgm:cxn modelId="{38E1E8D1-C20F-4EA7-8848-1F0D5005AEC3}" type="presParOf" srcId="{84C5EC5D-8224-4492-94BC-C17BEB74471D}" destId="{F434AFD8-2D84-44D9-A8FB-5A5555227AEE}" srcOrd="8" destOrd="0" presId="urn:microsoft.com/office/officeart/2005/8/layout/radial6"/>
    <dgm:cxn modelId="{FF1BCF76-656D-46B2-98EA-F64F13A8324E}" type="presParOf" srcId="{84C5EC5D-8224-4492-94BC-C17BEB74471D}" destId="{697E5836-72C0-45D0-85A9-99FBBB2F943F}" srcOrd="9" destOrd="0" presId="urn:microsoft.com/office/officeart/2005/8/layout/radial6"/>
    <dgm:cxn modelId="{039DB0B4-F928-4584-9707-196CB66F30E9}" type="presParOf" srcId="{84C5EC5D-8224-4492-94BC-C17BEB74471D}" destId="{899DD810-5902-4A8E-BA4E-39BD8BD8EDB5}" srcOrd="10" destOrd="0" presId="urn:microsoft.com/office/officeart/2005/8/layout/radial6"/>
    <dgm:cxn modelId="{4867A03B-2706-4C7D-BB05-999E4C6DF450}" type="presParOf" srcId="{84C5EC5D-8224-4492-94BC-C17BEB74471D}" destId="{4AF1C31B-F906-424E-A8D0-B06CE623908A}" srcOrd="11" destOrd="0" presId="urn:microsoft.com/office/officeart/2005/8/layout/radial6"/>
    <dgm:cxn modelId="{893BC6DF-0FD0-4EBD-A4B9-5C8282C059A3}" type="presParOf" srcId="{84C5EC5D-8224-4492-94BC-C17BEB74471D}" destId="{93692E1F-D6FB-44D6-B1DB-98AC8DBFFF50}" srcOrd="12" destOrd="0" presId="urn:microsoft.com/office/officeart/2005/8/layout/radial6"/>
    <dgm:cxn modelId="{D35910F3-A073-4D16-9227-DE55880B1429}" type="presParOf" srcId="{84C5EC5D-8224-4492-94BC-C17BEB74471D}" destId="{B8452D45-74EF-4D6B-8508-BD2C2B36F929}" srcOrd="13" destOrd="0" presId="urn:microsoft.com/office/officeart/2005/8/layout/radial6"/>
    <dgm:cxn modelId="{FC043DD1-EEFB-4FDE-9029-15284E4685A5}" type="presParOf" srcId="{84C5EC5D-8224-4492-94BC-C17BEB74471D}" destId="{96DCC62D-C29F-44FE-9B57-E92CF9AED0FE}" srcOrd="14" destOrd="0" presId="urn:microsoft.com/office/officeart/2005/8/layout/radial6"/>
    <dgm:cxn modelId="{03158AED-980F-4DAF-BF3B-6F604E1D6BA1}" type="presParOf" srcId="{84C5EC5D-8224-4492-94BC-C17BEB74471D}" destId="{5B3C4CC3-C864-4989-994B-353A140C4CCE}" srcOrd="15" destOrd="0" presId="urn:microsoft.com/office/officeart/2005/8/layout/radial6"/>
    <dgm:cxn modelId="{6AB131F8-E878-4D19-ADE6-7683223F1877}" type="presParOf" srcId="{84C5EC5D-8224-4492-94BC-C17BEB74471D}" destId="{AD007318-926F-48C7-9117-27A7F9010190}" srcOrd="16" destOrd="0" presId="urn:microsoft.com/office/officeart/2005/8/layout/radial6"/>
    <dgm:cxn modelId="{047CDF82-537B-4D99-9D4F-DE850547A206}" type="presParOf" srcId="{84C5EC5D-8224-4492-94BC-C17BEB74471D}" destId="{651DF33D-6D26-43BF-B802-C29A04A47690}" srcOrd="17" destOrd="0" presId="urn:microsoft.com/office/officeart/2005/8/layout/radial6"/>
    <dgm:cxn modelId="{14AC0263-D1C2-4CF3-A1DF-BB44F334327F}" type="presParOf" srcId="{84C5EC5D-8224-4492-94BC-C17BEB74471D}" destId="{9EB2D43D-F8BF-439D-AC47-2A9551F23259}" srcOrd="18" destOrd="0" presId="urn:microsoft.com/office/officeart/2005/8/layout/radial6"/>
    <dgm:cxn modelId="{D67CA1B8-ABF4-43B3-A266-3DEEF58F5A39}" type="presParOf" srcId="{84C5EC5D-8224-4492-94BC-C17BEB74471D}" destId="{9C6843BA-5B68-4527-B0C3-2E2CDF372E3C}" srcOrd="19" destOrd="0" presId="urn:microsoft.com/office/officeart/2005/8/layout/radial6"/>
    <dgm:cxn modelId="{EEA57EBD-D6EB-49FB-A1CA-158AB326BCAF}" type="presParOf" srcId="{84C5EC5D-8224-4492-94BC-C17BEB74471D}" destId="{65A716F5-D922-4F97-A1E2-FF3D27C303FE}" srcOrd="20" destOrd="0" presId="urn:microsoft.com/office/officeart/2005/8/layout/radial6"/>
    <dgm:cxn modelId="{4DA3E520-0FF3-4ECA-866F-C6D3D045C7EC}" type="presParOf" srcId="{84C5EC5D-8224-4492-94BC-C17BEB74471D}" destId="{24B44DA1-6463-4EB5-9F75-F0E4E2E77810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B049A2-F6A8-4CFA-B0E5-534C1A85EE2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Latn-RS"/>
        </a:p>
      </dgm:t>
    </dgm:pt>
    <dgm:pt modelId="{7D6394F6-7D72-41E6-B00A-BC0DB8E21036}">
      <dgm:prSet phldrT="[Text]" phldr="0" custT="1"/>
      <dgm:spPr/>
      <dgm:t>
        <a:bodyPr/>
        <a:lstStyle/>
        <a:p>
          <a:r>
            <a:rPr lang="sr-Cyrl-RS" sz="1600" dirty="0"/>
            <a:t>Скупштина општине  - 18.291.950</a:t>
          </a:r>
          <a:endParaRPr lang="sr-Latn-RS" sz="1600" dirty="0"/>
        </a:p>
      </dgm:t>
    </dgm:pt>
    <dgm:pt modelId="{9CE88F7B-027A-466D-80F0-094E0172B079}" type="parTrans" cxnId="{5A537CDD-CA84-424D-BBA3-B35AF9C8B8FB}">
      <dgm:prSet/>
      <dgm:spPr/>
      <dgm:t>
        <a:bodyPr/>
        <a:lstStyle/>
        <a:p>
          <a:endParaRPr lang="sr-Latn-RS"/>
        </a:p>
      </dgm:t>
    </dgm:pt>
    <dgm:pt modelId="{13E897D4-663F-4454-B7AE-D1EB353AEBE0}" type="sibTrans" cxnId="{5A537CDD-CA84-424D-BBA3-B35AF9C8B8FB}">
      <dgm:prSet/>
      <dgm:spPr/>
      <dgm:t>
        <a:bodyPr/>
        <a:lstStyle/>
        <a:p>
          <a:endParaRPr lang="sr-Latn-RS"/>
        </a:p>
      </dgm:t>
    </dgm:pt>
    <dgm:pt modelId="{3418B1FE-1463-476C-9F4C-74D5AF4A5992}">
      <dgm:prSet phldrT="[Text]" phldr="0" custT="1"/>
      <dgm:spPr/>
      <dgm:t>
        <a:bodyPr/>
        <a:lstStyle/>
        <a:p>
          <a:r>
            <a:rPr lang="sr-Cyrl-RS" sz="1600" dirty="0"/>
            <a:t>Председник општине  -  7.462.705</a:t>
          </a:r>
          <a:endParaRPr lang="sr-Latn-RS" sz="1600" dirty="0"/>
        </a:p>
      </dgm:t>
    </dgm:pt>
    <dgm:pt modelId="{16B4DE6F-9AA8-4C3F-96A1-71378F0F73F6}" type="parTrans" cxnId="{5FCDF4B2-89EE-4B64-B819-77CC2729C438}">
      <dgm:prSet/>
      <dgm:spPr/>
      <dgm:t>
        <a:bodyPr/>
        <a:lstStyle/>
        <a:p>
          <a:endParaRPr lang="sr-Latn-RS"/>
        </a:p>
      </dgm:t>
    </dgm:pt>
    <dgm:pt modelId="{E88E7270-E1EF-4763-9889-6F07C506B3E9}" type="sibTrans" cxnId="{5FCDF4B2-89EE-4B64-B819-77CC2729C438}">
      <dgm:prSet/>
      <dgm:spPr/>
      <dgm:t>
        <a:bodyPr/>
        <a:lstStyle/>
        <a:p>
          <a:endParaRPr lang="sr-Latn-RS"/>
        </a:p>
      </dgm:t>
    </dgm:pt>
    <dgm:pt modelId="{50815537-F3A5-4701-BB02-3584D645A84D}">
      <dgm:prSet phldrT="[Text]" phldr="0" custT="1"/>
      <dgm:spPr/>
      <dgm:t>
        <a:bodyPr/>
        <a:lstStyle/>
        <a:p>
          <a:r>
            <a:rPr lang="sr-Cyrl-RS" sz="1600" dirty="0"/>
            <a:t>Општинско веће  - 791.403</a:t>
          </a:r>
          <a:endParaRPr lang="sr-Latn-RS" sz="1600" dirty="0"/>
        </a:p>
      </dgm:t>
    </dgm:pt>
    <dgm:pt modelId="{722F66DC-6CB5-4DA4-A0F3-E2429C1AE846}" type="parTrans" cxnId="{1FC0B2B1-F781-4D77-AD61-9BB44911FC59}">
      <dgm:prSet/>
      <dgm:spPr/>
      <dgm:t>
        <a:bodyPr/>
        <a:lstStyle/>
        <a:p>
          <a:endParaRPr lang="sr-Latn-RS"/>
        </a:p>
      </dgm:t>
    </dgm:pt>
    <dgm:pt modelId="{C0E3F608-E600-4A6F-AF2A-BAB9E7FB07BA}" type="sibTrans" cxnId="{1FC0B2B1-F781-4D77-AD61-9BB44911FC59}">
      <dgm:prSet/>
      <dgm:spPr/>
      <dgm:t>
        <a:bodyPr/>
        <a:lstStyle/>
        <a:p>
          <a:endParaRPr lang="sr-Latn-RS"/>
        </a:p>
      </dgm:t>
    </dgm:pt>
    <dgm:pt modelId="{90F6BE9F-D7D0-43AE-89DD-7EFDB9785930}">
      <dgm:prSet custT="1"/>
      <dgm:spPr/>
      <dgm:t>
        <a:bodyPr/>
        <a:lstStyle/>
        <a:p>
          <a:r>
            <a:rPr lang="sr-Cyrl-RS" sz="1600" dirty="0"/>
            <a:t>Општинско јавно правобранилаштво -  2.236.540</a:t>
          </a:r>
        </a:p>
      </dgm:t>
    </dgm:pt>
    <dgm:pt modelId="{BA73CC5C-9FD4-47C6-B3D7-B02B5B74CECD}" type="parTrans" cxnId="{474E7729-C8BA-426E-8DD2-3234D08695FB}">
      <dgm:prSet/>
      <dgm:spPr/>
      <dgm:t>
        <a:bodyPr/>
        <a:lstStyle/>
        <a:p>
          <a:endParaRPr lang="sr-Latn-RS"/>
        </a:p>
      </dgm:t>
    </dgm:pt>
    <dgm:pt modelId="{42BF2223-301C-4521-97B4-01459E32BC57}" type="sibTrans" cxnId="{474E7729-C8BA-426E-8DD2-3234D08695FB}">
      <dgm:prSet/>
      <dgm:spPr/>
      <dgm:t>
        <a:bodyPr/>
        <a:lstStyle/>
        <a:p>
          <a:endParaRPr lang="sr-Latn-RS"/>
        </a:p>
      </dgm:t>
    </dgm:pt>
    <dgm:pt modelId="{DCBE3BA7-B096-4E70-8837-9FE813104508}">
      <dgm:prSet custT="1"/>
      <dgm:spPr/>
      <dgm:t>
        <a:bodyPr/>
        <a:lstStyle/>
        <a:p>
          <a:r>
            <a:rPr lang="sr-Cyrl-RS" sz="1600" dirty="0"/>
            <a:t>Општинска управа  -  394.555.726</a:t>
          </a:r>
          <a:endParaRPr lang="sr-Latn-RS" sz="1600" dirty="0"/>
        </a:p>
      </dgm:t>
    </dgm:pt>
    <dgm:pt modelId="{D027B72E-66B3-440E-9BC6-473CDD27A028}" type="parTrans" cxnId="{C6AAD6EC-A0EC-4BA1-969C-61270860A12B}">
      <dgm:prSet/>
      <dgm:spPr/>
      <dgm:t>
        <a:bodyPr/>
        <a:lstStyle/>
        <a:p>
          <a:endParaRPr lang="sr-Latn-RS"/>
        </a:p>
      </dgm:t>
    </dgm:pt>
    <dgm:pt modelId="{673D3687-F3EB-42A3-9690-6C6B3E391FCD}" type="sibTrans" cxnId="{C6AAD6EC-A0EC-4BA1-969C-61270860A12B}">
      <dgm:prSet/>
      <dgm:spPr/>
      <dgm:t>
        <a:bodyPr/>
        <a:lstStyle/>
        <a:p>
          <a:endParaRPr lang="sr-Latn-RS"/>
        </a:p>
      </dgm:t>
    </dgm:pt>
    <dgm:pt modelId="{B32A9541-9B51-4565-9892-F516502C9535}">
      <dgm:prSet custT="1"/>
      <dgm:spPr/>
      <dgm:t>
        <a:bodyPr/>
        <a:lstStyle/>
        <a:p>
          <a:r>
            <a:rPr lang="sr-Cyrl-RS" sz="1600" dirty="0"/>
            <a:t>Туристичка организација  -  4.193.047</a:t>
          </a:r>
          <a:endParaRPr lang="sr-Latn-RS" sz="1600" dirty="0"/>
        </a:p>
      </dgm:t>
    </dgm:pt>
    <dgm:pt modelId="{5FC0E0D2-6687-4DEE-B744-C7C0950AD48B}" type="parTrans" cxnId="{743B83B9-340C-43DF-89BB-0D80FA1A7E42}">
      <dgm:prSet/>
      <dgm:spPr/>
      <dgm:t>
        <a:bodyPr/>
        <a:lstStyle/>
        <a:p>
          <a:endParaRPr lang="sr-Latn-RS"/>
        </a:p>
      </dgm:t>
    </dgm:pt>
    <dgm:pt modelId="{BDCF93D2-454A-4154-882B-B50A04A731DF}" type="sibTrans" cxnId="{743B83B9-340C-43DF-89BB-0D80FA1A7E42}">
      <dgm:prSet/>
      <dgm:spPr/>
      <dgm:t>
        <a:bodyPr/>
        <a:lstStyle/>
        <a:p>
          <a:endParaRPr lang="sr-Latn-RS"/>
        </a:p>
      </dgm:t>
    </dgm:pt>
    <dgm:pt modelId="{5B2E1845-45D2-47A1-9044-2F555560557A}">
      <dgm:prSet custT="1"/>
      <dgm:spPr/>
      <dgm:t>
        <a:bodyPr/>
        <a:lstStyle/>
        <a:p>
          <a:r>
            <a:rPr lang="sr-Cyrl-RS" sz="1600" dirty="0"/>
            <a:t>Установе културе  -   25.393.251</a:t>
          </a:r>
          <a:endParaRPr lang="sr-Latn-RS" sz="1600" dirty="0"/>
        </a:p>
      </dgm:t>
    </dgm:pt>
    <dgm:pt modelId="{DFAF5D58-6CD6-45A4-B403-02BF1B196793}" type="parTrans" cxnId="{EBEBF418-D2C9-4326-93EE-311BC9032EF6}">
      <dgm:prSet/>
      <dgm:spPr/>
      <dgm:t>
        <a:bodyPr/>
        <a:lstStyle/>
        <a:p>
          <a:endParaRPr lang="sr-Latn-RS"/>
        </a:p>
      </dgm:t>
    </dgm:pt>
    <dgm:pt modelId="{90BC48FF-6FCE-42A3-80A1-A46866368F14}" type="sibTrans" cxnId="{EBEBF418-D2C9-4326-93EE-311BC9032EF6}">
      <dgm:prSet/>
      <dgm:spPr/>
      <dgm:t>
        <a:bodyPr/>
        <a:lstStyle/>
        <a:p>
          <a:endParaRPr lang="sr-Latn-RS"/>
        </a:p>
      </dgm:t>
    </dgm:pt>
    <dgm:pt modelId="{64766E7C-E277-4F06-9DC2-A5EFD94FEC4F}">
      <dgm:prSet custT="1"/>
      <dgm:spPr/>
      <dgm:t>
        <a:bodyPr/>
        <a:lstStyle/>
        <a:p>
          <a:r>
            <a:rPr lang="sr-Cyrl-RS" sz="1600" dirty="0"/>
            <a:t>Предшколска установа  -  51.646.121</a:t>
          </a:r>
          <a:endParaRPr lang="sr-Latn-RS" sz="1600" dirty="0"/>
        </a:p>
      </dgm:t>
    </dgm:pt>
    <dgm:pt modelId="{176FAB65-8F17-459E-811D-29767D2DEBAE}" type="parTrans" cxnId="{AEDE00B7-DC05-42D3-B9D6-5754210BB48B}">
      <dgm:prSet/>
      <dgm:spPr/>
      <dgm:t>
        <a:bodyPr/>
        <a:lstStyle/>
        <a:p>
          <a:endParaRPr lang="sr-Latn-RS"/>
        </a:p>
      </dgm:t>
    </dgm:pt>
    <dgm:pt modelId="{1AF5A249-9571-4823-9595-90758745CDBD}" type="sibTrans" cxnId="{AEDE00B7-DC05-42D3-B9D6-5754210BB48B}">
      <dgm:prSet/>
      <dgm:spPr/>
      <dgm:t>
        <a:bodyPr/>
        <a:lstStyle/>
        <a:p>
          <a:endParaRPr lang="sr-Latn-RS"/>
        </a:p>
      </dgm:t>
    </dgm:pt>
    <dgm:pt modelId="{8B0A30E0-93D7-4E1E-859F-BDBCCC6BAE24}">
      <dgm:prSet custT="1"/>
      <dgm:spPr/>
      <dgm:t>
        <a:bodyPr/>
        <a:lstStyle/>
        <a:p>
          <a:r>
            <a:rPr lang="sr-Cyrl-RS" sz="1600" dirty="0"/>
            <a:t>Месне заједнице  -  4.638.804 </a:t>
          </a:r>
          <a:endParaRPr lang="sr-Latn-RS" sz="1600" dirty="0"/>
        </a:p>
      </dgm:t>
    </dgm:pt>
    <dgm:pt modelId="{9049C60B-C534-4DE7-BAAB-8E32BA542669}" type="parTrans" cxnId="{9632D12B-D67D-48D9-88ED-32EEE3AF1658}">
      <dgm:prSet/>
      <dgm:spPr/>
      <dgm:t>
        <a:bodyPr/>
        <a:lstStyle/>
        <a:p>
          <a:endParaRPr lang="sr-Latn-RS"/>
        </a:p>
      </dgm:t>
    </dgm:pt>
    <dgm:pt modelId="{F8E9D0BC-28CB-48DA-9CE7-1917767C2D30}" type="sibTrans" cxnId="{9632D12B-D67D-48D9-88ED-32EEE3AF1658}">
      <dgm:prSet/>
      <dgm:spPr/>
      <dgm:t>
        <a:bodyPr/>
        <a:lstStyle/>
        <a:p>
          <a:endParaRPr lang="sr-Latn-RS"/>
        </a:p>
      </dgm:t>
    </dgm:pt>
    <dgm:pt modelId="{D9D9BA0F-00BD-4023-8788-324D76F7D4F6}" type="pres">
      <dgm:prSet presAssocID="{9DB049A2-F6A8-4CFA-B0E5-534C1A85EE29}" presName="linear" presStyleCnt="0">
        <dgm:presLayoutVars>
          <dgm:dir/>
          <dgm:animLvl val="lvl"/>
          <dgm:resizeHandles val="exact"/>
        </dgm:presLayoutVars>
      </dgm:prSet>
      <dgm:spPr/>
    </dgm:pt>
    <dgm:pt modelId="{A7A3AD75-7B38-4BB1-89A6-B541A104253F}" type="pres">
      <dgm:prSet presAssocID="{7D6394F6-7D72-41E6-B00A-BC0DB8E21036}" presName="parentLin" presStyleCnt="0"/>
      <dgm:spPr/>
    </dgm:pt>
    <dgm:pt modelId="{9031844A-7C80-49A0-9BFA-9FE1D09DBC2E}" type="pres">
      <dgm:prSet presAssocID="{7D6394F6-7D72-41E6-B00A-BC0DB8E21036}" presName="parentLeftMargin" presStyleLbl="node1" presStyleIdx="0" presStyleCnt="9"/>
      <dgm:spPr/>
    </dgm:pt>
    <dgm:pt modelId="{242C1B7C-9159-4A7E-9DBD-2C4E95E637C1}" type="pres">
      <dgm:prSet presAssocID="{7D6394F6-7D72-41E6-B00A-BC0DB8E21036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C7736A3A-9ABA-4E3D-A2B9-295CAF2543D3}" type="pres">
      <dgm:prSet presAssocID="{7D6394F6-7D72-41E6-B00A-BC0DB8E21036}" presName="negativeSpace" presStyleCnt="0"/>
      <dgm:spPr/>
    </dgm:pt>
    <dgm:pt modelId="{565DB6D0-7160-4C7F-8A35-A38729199E4E}" type="pres">
      <dgm:prSet presAssocID="{7D6394F6-7D72-41E6-B00A-BC0DB8E21036}" presName="childText" presStyleLbl="conFgAcc1" presStyleIdx="0" presStyleCnt="9">
        <dgm:presLayoutVars>
          <dgm:bulletEnabled val="1"/>
        </dgm:presLayoutVars>
      </dgm:prSet>
      <dgm:spPr/>
    </dgm:pt>
    <dgm:pt modelId="{15DE58C1-1D91-4D49-AF54-2841A6F9BB68}" type="pres">
      <dgm:prSet presAssocID="{13E897D4-663F-4454-B7AE-D1EB353AEBE0}" presName="spaceBetweenRectangles" presStyleCnt="0"/>
      <dgm:spPr/>
    </dgm:pt>
    <dgm:pt modelId="{693283EF-A547-4AB9-9683-91F69A9E27CB}" type="pres">
      <dgm:prSet presAssocID="{3418B1FE-1463-476C-9F4C-74D5AF4A5992}" presName="parentLin" presStyleCnt="0"/>
      <dgm:spPr/>
    </dgm:pt>
    <dgm:pt modelId="{F5F60DC8-D0A0-4A0B-B6B2-2855064EC84C}" type="pres">
      <dgm:prSet presAssocID="{3418B1FE-1463-476C-9F4C-74D5AF4A5992}" presName="parentLeftMargin" presStyleLbl="node1" presStyleIdx="0" presStyleCnt="9"/>
      <dgm:spPr/>
    </dgm:pt>
    <dgm:pt modelId="{186B8C85-CD15-40D8-BC18-38D2CD48A41B}" type="pres">
      <dgm:prSet presAssocID="{3418B1FE-1463-476C-9F4C-74D5AF4A5992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3C526121-C546-4C81-B709-581940547319}" type="pres">
      <dgm:prSet presAssocID="{3418B1FE-1463-476C-9F4C-74D5AF4A5992}" presName="negativeSpace" presStyleCnt="0"/>
      <dgm:spPr/>
    </dgm:pt>
    <dgm:pt modelId="{7742AC63-6830-4ABF-9B58-526D7AA66680}" type="pres">
      <dgm:prSet presAssocID="{3418B1FE-1463-476C-9F4C-74D5AF4A5992}" presName="childText" presStyleLbl="conFgAcc1" presStyleIdx="1" presStyleCnt="9">
        <dgm:presLayoutVars>
          <dgm:bulletEnabled val="1"/>
        </dgm:presLayoutVars>
      </dgm:prSet>
      <dgm:spPr/>
    </dgm:pt>
    <dgm:pt modelId="{1FB30161-7EF4-43C7-805A-8E9FDE35C93B}" type="pres">
      <dgm:prSet presAssocID="{E88E7270-E1EF-4763-9889-6F07C506B3E9}" presName="spaceBetweenRectangles" presStyleCnt="0"/>
      <dgm:spPr/>
    </dgm:pt>
    <dgm:pt modelId="{26853534-C799-44FA-BA1B-B20B662F031A}" type="pres">
      <dgm:prSet presAssocID="{50815537-F3A5-4701-BB02-3584D645A84D}" presName="parentLin" presStyleCnt="0"/>
      <dgm:spPr/>
    </dgm:pt>
    <dgm:pt modelId="{2A81050E-BF20-4943-BE62-28B7D1974E1F}" type="pres">
      <dgm:prSet presAssocID="{50815537-F3A5-4701-BB02-3584D645A84D}" presName="parentLeftMargin" presStyleLbl="node1" presStyleIdx="1" presStyleCnt="9"/>
      <dgm:spPr/>
    </dgm:pt>
    <dgm:pt modelId="{7FD4433D-F171-4FDB-A6B4-27A5575DACA8}" type="pres">
      <dgm:prSet presAssocID="{50815537-F3A5-4701-BB02-3584D645A84D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214FA593-7765-47FA-A150-277192B6E3D7}" type="pres">
      <dgm:prSet presAssocID="{50815537-F3A5-4701-BB02-3584D645A84D}" presName="negativeSpace" presStyleCnt="0"/>
      <dgm:spPr/>
    </dgm:pt>
    <dgm:pt modelId="{C46680DA-0D9B-497D-AF96-660FF7322B03}" type="pres">
      <dgm:prSet presAssocID="{50815537-F3A5-4701-BB02-3584D645A84D}" presName="childText" presStyleLbl="conFgAcc1" presStyleIdx="2" presStyleCnt="9">
        <dgm:presLayoutVars>
          <dgm:bulletEnabled val="1"/>
        </dgm:presLayoutVars>
      </dgm:prSet>
      <dgm:spPr/>
    </dgm:pt>
    <dgm:pt modelId="{5EA429CE-5250-4115-BC9A-B27720582FAC}" type="pres">
      <dgm:prSet presAssocID="{C0E3F608-E600-4A6F-AF2A-BAB9E7FB07BA}" presName="spaceBetweenRectangles" presStyleCnt="0"/>
      <dgm:spPr/>
    </dgm:pt>
    <dgm:pt modelId="{8D1C0E2A-46C7-44EA-BA52-190084C35111}" type="pres">
      <dgm:prSet presAssocID="{90F6BE9F-D7D0-43AE-89DD-7EFDB9785930}" presName="parentLin" presStyleCnt="0"/>
      <dgm:spPr/>
    </dgm:pt>
    <dgm:pt modelId="{4D2E7A35-3683-4927-99AB-CE2E24FD2AC5}" type="pres">
      <dgm:prSet presAssocID="{90F6BE9F-D7D0-43AE-89DD-7EFDB9785930}" presName="parentLeftMargin" presStyleLbl="node1" presStyleIdx="2" presStyleCnt="9"/>
      <dgm:spPr/>
    </dgm:pt>
    <dgm:pt modelId="{B16E65AF-0900-414C-A687-4D9219645AEB}" type="pres">
      <dgm:prSet presAssocID="{90F6BE9F-D7D0-43AE-89DD-7EFDB9785930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18732447-8D1C-4181-9651-499FECEF5723}" type="pres">
      <dgm:prSet presAssocID="{90F6BE9F-D7D0-43AE-89DD-7EFDB9785930}" presName="negativeSpace" presStyleCnt="0"/>
      <dgm:spPr/>
    </dgm:pt>
    <dgm:pt modelId="{A23790B5-C807-43ED-B192-A006D648089D}" type="pres">
      <dgm:prSet presAssocID="{90F6BE9F-D7D0-43AE-89DD-7EFDB9785930}" presName="childText" presStyleLbl="conFgAcc1" presStyleIdx="3" presStyleCnt="9">
        <dgm:presLayoutVars>
          <dgm:bulletEnabled val="1"/>
        </dgm:presLayoutVars>
      </dgm:prSet>
      <dgm:spPr/>
    </dgm:pt>
    <dgm:pt modelId="{094E9C1F-9861-4429-925B-BA0A9FD48AFE}" type="pres">
      <dgm:prSet presAssocID="{42BF2223-301C-4521-97B4-01459E32BC57}" presName="spaceBetweenRectangles" presStyleCnt="0"/>
      <dgm:spPr/>
    </dgm:pt>
    <dgm:pt modelId="{D476D7B3-0B4A-4ED8-A549-B4BB881E935A}" type="pres">
      <dgm:prSet presAssocID="{DCBE3BA7-B096-4E70-8837-9FE813104508}" presName="parentLin" presStyleCnt="0"/>
      <dgm:spPr/>
    </dgm:pt>
    <dgm:pt modelId="{5F2CB7FC-A76A-4D63-A027-D61903767B9B}" type="pres">
      <dgm:prSet presAssocID="{DCBE3BA7-B096-4E70-8837-9FE813104508}" presName="parentLeftMargin" presStyleLbl="node1" presStyleIdx="3" presStyleCnt="9"/>
      <dgm:spPr/>
    </dgm:pt>
    <dgm:pt modelId="{4D58D3B0-1F4E-4F12-8D8B-D5A04675F26F}" type="pres">
      <dgm:prSet presAssocID="{DCBE3BA7-B096-4E70-8837-9FE813104508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873D90A4-7B94-4AFF-83FE-C7ED763029AE}" type="pres">
      <dgm:prSet presAssocID="{DCBE3BA7-B096-4E70-8837-9FE813104508}" presName="negativeSpace" presStyleCnt="0"/>
      <dgm:spPr/>
    </dgm:pt>
    <dgm:pt modelId="{E2B0EFC3-EE39-4A4C-BF5C-C3AF3BF87457}" type="pres">
      <dgm:prSet presAssocID="{DCBE3BA7-B096-4E70-8837-9FE813104508}" presName="childText" presStyleLbl="conFgAcc1" presStyleIdx="4" presStyleCnt="9">
        <dgm:presLayoutVars>
          <dgm:bulletEnabled val="1"/>
        </dgm:presLayoutVars>
      </dgm:prSet>
      <dgm:spPr/>
    </dgm:pt>
    <dgm:pt modelId="{1D62FF09-8C76-4204-AEE0-96EDFFE8D0C4}" type="pres">
      <dgm:prSet presAssocID="{673D3687-F3EB-42A3-9690-6C6B3E391FCD}" presName="spaceBetweenRectangles" presStyleCnt="0"/>
      <dgm:spPr/>
    </dgm:pt>
    <dgm:pt modelId="{D689F7FB-EE34-4206-A08D-FCA65CA5DD3F}" type="pres">
      <dgm:prSet presAssocID="{B32A9541-9B51-4565-9892-F516502C9535}" presName="parentLin" presStyleCnt="0"/>
      <dgm:spPr/>
    </dgm:pt>
    <dgm:pt modelId="{D43DB066-D8BB-4983-9ACF-FEFE9E3DA79C}" type="pres">
      <dgm:prSet presAssocID="{B32A9541-9B51-4565-9892-F516502C9535}" presName="parentLeftMargin" presStyleLbl="node1" presStyleIdx="4" presStyleCnt="9"/>
      <dgm:spPr/>
    </dgm:pt>
    <dgm:pt modelId="{0C335ECE-D7B6-4C71-96E5-E14B9472DBD6}" type="pres">
      <dgm:prSet presAssocID="{B32A9541-9B51-4565-9892-F516502C9535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06F32185-DF2A-4CFE-B4F1-73B5E2E0F42E}" type="pres">
      <dgm:prSet presAssocID="{B32A9541-9B51-4565-9892-F516502C9535}" presName="negativeSpace" presStyleCnt="0"/>
      <dgm:spPr/>
    </dgm:pt>
    <dgm:pt modelId="{4323B6E6-8C62-4EC9-B73A-94F4EC8F9F46}" type="pres">
      <dgm:prSet presAssocID="{B32A9541-9B51-4565-9892-F516502C9535}" presName="childText" presStyleLbl="conFgAcc1" presStyleIdx="5" presStyleCnt="9">
        <dgm:presLayoutVars>
          <dgm:bulletEnabled val="1"/>
        </dgm:presLayoutVars>
      </dgm:prSet>
      <dgm:spPr/>
    </dgm:pt>
    <dgm:pt modelId="{7D344D44-8EA5-4201-8148-B2EF0710E7AF}" type="pres">
      <dgm:prSet presAssocID="{BDCF93D2-454A-4154-882B-B50A04A731DF}" presName="spaceBetweenRectangles" presStyleCnt="0"/>
      <dgm:spPr/>
    </dgm:pt>
    <dgm:pt modelId="{B8C9D2CF-B04C-4EFB-BC19-44840831DC72}" type="pres">
      <dgm:prSet presAssocID="{5B2E1845-45D2-47A1-9044-2F555560557A}" presName="parentLin" presStyleCnt="0"/>
      <dgm:spPr/>
    </dgm:pt>
    <dgm:pt modelId="{6F753992-5B80-4F5D-9712-D375F93117C4}" type="pres">
      <dgm:prSet presAssocID="{5B2E1845-45D2-47A1-9044-2F555560557A}" presName="parentLeftMargin" presStyleLbl="node1" presStyleIdx="5" presStyleCnt="9"/>
      <dgm:spPr/>
    </dgm:pt>
    <dgm:pt modelId="{F255C49E-5A96-4557-8758-EE5310564B59}" type="pres">
      <dgm:prSet presAssocID="{5B2E1845-45D2-47A1-9044-2F555560557A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3611B113-46A7-4B44-9A2B-098652EDA03F}" type="pres">
      <dgm:prSet presAssocID="{5B2E1845-45D2-47A1-9044-2F555560557A}" presName="negativeSpace" presStyleCnt="0"/>
      <dgm:spPr/>
    </dgm:pt>
    <dgm:pt modelId="{E8CA4DAB-F1E9-445F-A5B2-A26FFF53FC7A}" type="pres">
      <dgm:prSet presAssocID="{5B2E1845-45D2-47A1-9044-2F555560557A}" presName="childText" presStyleLbl="conFgAcc1" presStyleIdx="6" presStyleCnt="9">
        <dgm:presLayoutVars>
          <dgm:bulletEnabled val="1"/>
        </dgm:presLayoutVars>
      </dgm:prSet>
      <dgm:spPr/>
    </dgm:pt>
    <dgm:pt modelId="{DC423D1D-1484-462B-AE00-64CFE06C3E95}" type="pres">
      <dgm:prSet presAssocID="{90BC48FF-6FCE-42A3-80A1-A46866368F14}" presName="spaceBetweenRectangles" presStyleCnt="0"/>
      <dgm:spPr/>
    </dgm:pt>
    <dgm:pt modelId="{799C3516-1A91-4663-A94F-245F2C256A75}" type="pres">
      <dgm:prSet presAssocID="{64766E7C-E277-4F06-9DC2-A5EFD94FEC4F}" presName="parentLin" presStyleCnt="0"/>
      <dgm:spPr/>
    </dgm:pt>
    <dgm:pt modelId="{91B756A0-7847-427B-B9B8-9885DFB18878}" type="pres">
      <dgm:prSet presAssocID="{64766E7C-E277-4F06-9DC2-A5EFD94FEC4F}" presName="parentLeftMargin" presStyleLbl="node1" presStyleIdx="6" presStyleCnt="9"/>
      <dgm:spPr/>
    </dgm:pt>
    <dgm:pt modelId="{9258274E-9ABA-4D01-8970-76E6BD134A41}" type="pres">
      <dgm:prSet presAssocID="{64766E7C-E277-4F06-9DC2-A5EFD94FEC4F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E660D9CD-0758-424D-8619-9B76340600C9}" type="pres">
      <dgm:prSet presAssocID="{64766E7C-E277-4F06-9DC2-A5EFD94FEC4F}" presName="negativeSpace" presStyleCnt="0"/>
      <dgm:spPr/>
    </dgm:pt>
    <dgm:pt modelId="{FB5B942F-8A87-4D4A-AFB5-EC1D04285773}" type="pres">
      <dgm:prSet presAssocID="{64766E7C-E277-4F06-9DC2-A5EFD94FEC4F}" presName="childText" presStyleLbl="conFgAcc1" presStyleIdx="7" presStyleCnt="9">
        <dgm:presLayoutVars>
          <dgm:bulletEnabled val="1"/>
        </dgm:presLayoutVars>
      </dgm:prSet>
      <dgm:spPr/>
    </dgm:pt>
    <dgm:pt modelId="{174BA2FB-E9EC-4692-950B-A65F97BD73AC}" type="pres">
      <dgm:prSet presAssocID="{1AF5A249-9571-4823-9595-90758745CDBD}" presName="spaceBetweenRectangles" presStyleCnt="0"/>
      <dgm:spPr/>
    </dgm:pt>
    <dgm:pt modelId="{356ADA6B-7DE0-4A35-809C-71CE42D74682}" type="pres">
      <dgm:prSet presAssocID="{8B0A30E0-93D7-4E1E-859F-BDBCCC6BAE24}" presName="parentLin" presStyleCnt="0"/>
      <dgm:spPr/>
    </dgm:pt>
    <dgm:pt modelId="{A269BD6A-C814-4E11-B46F-D661F9F49EAC}" type="pres">
      <dgm:prSet presAssocID="{8B0A30E0-93D7-4E1E-859F-BDBCCC6BAE24}" presName="parentLeftMargin" presStyleLbl="node1" presStyleIdx="7" presStyleCnt="9"/>
      <dgm:spPr/>
    </dgm:pt>
    <dgm:pt modelId="{378DCE35-FB40-4487-81C5-18B17B5F529B}" type="pres">
      <dgm:prSet presAssocID="{8B0A30E0-93D7-4E1E-859F-BDBCCC6BAE24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B497F48A-546F-485A-8F12-2AFF6BF897E3}" type="pres">
      <dgm:prSet presAssocID="{8B0A30E0-93D7-4E1E-859F-BDBCCC6BAE24}" presName="negativeSpace" presStyleCnt="0"/>
      <dgm:spPr/>
    </dgm:pt>
    <dgm:pt modelId="{8AB6F81E-6D37-4ED6-9840-72145682A5EB}" type="pres">
      <dgm:prSet presAssocID="{8B0A30E0-93D7-4E1E-859F-BDBCCC6BAE24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87FA2E00-810C-4A54-9884-F6383A91C732}" type="presOf" srcId="{7D6394F6-7D72-41E6-B00A-BC0DB8E21036}" destId="{242C1B7C-9159-4A7E-9DBD-2C4E95E637C1}" srcOrd="1" destOrd="0" presId="urn:microsoft.com/office/officeart/2005/8/layout/list1"/>
    <dgm:cxn modelId="{EBEBF418-D2C9-4326-93EE-311BC9032EF6}" srcId="{9DB049A2-F6A8-4CFA-B0E5-534C1A85EE29}" destId="{5B2E1845-45D2-47A1-9044-2F555560557A}" srcOrd="6" destOrd="0" parTransId="{DFAF5D58-6CD6-45A4-B403-02BF1B196793}" sibTransId="{90BC48FF-6FCE-42A3-80A1-A46866368F14}"/>
    <dgm:cxn modelId="{474E7729-C8BA-426E-8DD2-3234D08695FB}" srcId="{9DB049A2-F6A8-4CFA-B0E5-534C1A85EE29}" destId="{90F6BE9F-D7D0-43AE-89DD-7EFDB9785930}" srcOrd="3" destOrd="0" parTransId="{BA73CC5C-9FD4-47C6-B3D7-B02B5B74CECD}" sibTransId="{42BF2223-301C-4521-97B4-01459E32BC57}"/>
    <dgm:cxn modelId="{9632D12B-D67D-48D9-88ED-32EEE3AF1658}" srcId="{9DB049A2-F6A8-4CFA-B0E5-534C1A85EE29}" destId="{8B0A30E0-93D7-4E1E-859F-BDBCCC6BAE24}" srcOrd="8" destOrd="0" parTransId="{9049C60B-C534-4DE7-BAAB-8E32BA542669}" sibTransId="{F8E9D0BC-28CB-48DA-9CE7-1917767C2D30}"/>
    <dgm:cxn modelId="{70AA1935-49A2-4269-88F0-4ECE6F984FF3}" type="presOf" srcId="{9DB049A2-F6A8-4CFA-B0E5-534C1A85EE29}" destId="{D9D9BA0F-00BD-4023-8788-324D76F7D4F6}" srcOrd="0" destOrd="0" presId="urn:microsoft.com/office/officeart/2005/8/layout/list1"/>
    <dgm:cxn modelId="{39253A38-0AD9-4C14-9FD2-4A2390A2341D}" type="presOf" srcId="{64766E7C-E277-4F06-9DC2-A5EFD94FEC4F}" destId="{91B756A0-7847-427B-B9B8-9885DFB18878}" srcOrd="0" destOrd="0" presId="urn:microsoft.com/office/officeart/2005/8/layout/list1"/>
    <dgm:cxn modelId="{937CD63F-EBDC-4226-B2F0-248E80FF9D67}" type="presOf" srcId="{50815537-F3A5-4701-BB02-3584D645A84D}" destId="{2A81050E-BF20-4943-BE62-28B7D1974E1F}" srcOrd="0" destOrd="0" presId="urn:microsoft.com/office/officeart/2005/8/layout/list1"/>
    <dgm:cxn modelId="{AA35346D-4DCB-4BDD-A71E-CA8C10B5DD7E}" type="presOf" srcId="{5B2E1845-45D2-47A1-9044-2F555560557A}" destId="{6F753992-5B80-4F5D-9712-D375F93117C4}" srcOrd="0" destOrd="0" presId="urn:microsoft.com/office/officeart/2005/8/layout/list1"/>
    <dgm:cxn modelId="{B9B0636D-7FFD-4754-8927-ECC3E4E72F8B}" type="presOf" srcId="{5B2E1845-45D2-47A1-9044-2F555560557A}" destId="{F255C49E-5A96-4557-8758-EE5310564B59}" srcOrd="1" destOrd="0" presId="urn:microsoft.com/office/officeart/2005/8/layout/list1"/>
    <dgm:cxn modelId="{F1E97C6F-C9D7-445C-AAB3-A0BAC4CF60E5}" type="presOf" srcId="{64766E7C-E277-4F06-9DC2-A5EFD94FEC4F}" destId="{9258274E-9ABA-4D01-8970-76E6BD134A41}" srcOrd="1" destOrd="0" presId="urn:microsoft.com/office/officeart/2005/8/layout/list1"/>
    <dgm:cxn modelId="{26966755-130F-4D57-98C1-509F1D1CF9F3}" type="presOf" srcId="{8B0A30E0-93D7-4E1E-859F-BDBCCC6BAE24}" destId="{378DCE35-FB40-4487-81C5-18B17B5F529B}" srcOrd="1" destOrd="0" presId="urn:microsoft.com/office/officeart/2005/8/layout/list1"/>
    <dgm:cxn modelId="{F20F1378-BF80-4C5B-AFBF-BF238290EB0B}" type="presOf" srcId="{DCBE3BA7-B096-4E70-8837-9FE813104508}" destId="{5F2CB7FC-A76A-4D63-A027-D61903767B9B}" srcOrd="0" destOrd="0" presId="urn:microsoft.com/office/officeart/2005/8/layout/list1"/>
    <dgm:cxn modelId="{E4D6E57E-70AC-40A9-AADF-5C9FC12A8EDB}" type="presOf" srcId="{B32A9541-9B51-4565-9892-F516502C9535}" destId="{0C335ECE-D7B6-4C71-96E5-E14B9472DBD6}" srcOrd="1" destOrd="0" presId="urn:microsoft.com/office/officeart/2005/8/layout/list1"/>
    <dgm:cxn modelId="{AD74508C-E353-4651-9DC5-EF0BCC9ED998}" type="presOf" srcId="{B32A9541-9B51-4565-9892-F516502C9535}" destId="{D43DB066-D8BB-4983-9ACF-FEFE9E3DA79C}" srcOrd="0" destOrd="0" presId="urn:microsoft.com/office/officeart/2005/8/layout/list1"/>
    <dgm:cxn modelId="{341E2F9A-807E-4AA6-A8C6-93D12C1001E0}" type="presOf" srcId="{50815537-F3A5-4701-BB02-3584D645A84D}" destId="{7FD4433D-F171-4FDB-A6B4-27A5575DACA8}" srcOrd="1" destOrd="0" presId="urn:microsoft.com/office/officeart/2005/8/layout/list1"/>
    <dgm:cxn modelId="{ECECDD9D-A49B-450C-80C9-E26941E82D27}" type="presOf" srcId="{DCBE3BA7-B096-4E70-8837-9FE813104508}" destId="{4D58D3B0-1F4E-4F12-8D8B-D5A04675F26F}" srcOrd="1" destOrd="0" presId="urn:microsoft.com/office/officeart/2005/8/layout/list1"/>
    <dgm:cxn modelId="{EAA2859F-9485-4632-9A29-68B4963237F2}" type="presOf" srcId="{90F6BE9F-D7D0-43AE-89DD-7EFDB9785930}" destId="{B16E65AF-0900-414C-A687-4D9219645AEB}" srcOrd="1" destOrd="0" presId="urn:microsoft.com/office/officeart/2005/8/layout/list1"/>
    <dgm:cxn modelId="{1FC0B2B1-F781-4D77-AD61-9BB44911FC59}" srcId="{9DB049A2-F6A8-4CFA-B0E5-534C1A85EE29}" destId="{50815537-F3A5-4701-BB02-3584D645A84D}" srcOrd="2" destOrd="0" parTransId="{722F66DC-6CB5-4DA4-A0F3-E2429C1AE846}" sibTransId="{C0E3F608-E600-4A6F-AF2A-BAB9E7FB07BA}"/>
    <dgm:cxn modelId="{5FCDF4B2-89EE-4B64-B819-77CC2729C438}" srcId="{9DB049A2-F6A8-4CFA-B0E5-534C1A85EE29}" destId="{3418B1FE-1463-476C-9F4C-74D5AF4A5992}" srcOrd="1" destOrd="0" parTransId="{16B4DE6F-9AA8-4C3F-96A1-71378F0F73F6}" sibTransId="{E88E7270-E1EF-4763-9889-6F07C506B3E9}"/>
    <dgm:cxn modelId="{0D260BB3-034C-4933-BCA5-549AAACF84B6}" type="presOf" srcId="{90F6BE9F-D7D0-43AE-89DD-7EFDB9785930}" destId="{4D2E7A35-3683-4927-99AB-CE2E24FD2AC5}" srcOrd="0" destOrd="0" presId="urn:microsoft.com/office/officeart/2005/8/layout/list1"/>
    <dgm:cxn modelId="{AEDE00B7-DC05-42D3-B9D6-5754210BB48B}" srcId="{9DB049A2-F6A8-4CFA-B0E5-534C1A85EE29}" destId="{64766E7C-E277-4F06-9DC2-A5EFD94FEC4F}" srcOrd="7" destOrd="0" parTransId="{176FAB65-8F17-459E-811D-29767D2DEBAE}" sibTransId="{1AF5A249-9571-4823-9595-90758745CDBD}"/>
    <dgm:cxn modelId="{743B83B9-340C-43DF-89BB-0D80FA1A7E42}" srcId="{9DB049A2-F6A8-4CFA-B0E5-534C1A85EE29}" destId="{B32A9541-9B51-4565-9892-F516502C9535}" srcOrd="5" destOrd="0" parTransId="{5FC0E0D2-6687-4DEE-B744-C7C0950AD48B}" sibTransId="{BDCF93D2-454A-4154-882B-B50A04A731DF}"/>
    <dgm:cxn modelId="{5A537CDD-CA84-424D-BBA3-B35AF9C8B8FB}" srcId="{9DB049A2-F6A8-4CFA-B0E5-534C1A85EE29}" destId="{7D6394F6-7D72-41E6-B00A-BC0DB8E21036}" srcOrd="0" destOrd="0" parTransId="{9CE88F7B-027A-466D-80F0-094E0172B079}" sibTransId="{13E897D4-663F-4454-B7AE-D1EB353AEBE0}"/>
    <dgm:cxn modelId="{64C4C7E1-FEF7-43A6-87DF-B97ACA297D27}" type="presOf" srcId="{7D6394F6-7D72-41E6-B00A-BC0DB8E21036}" destId="{9031844A-7C80-49A0-9BFA-9FE1D09DBC2E}" srcOrd="0" destOrd="0" presId="urn:microsoft.com/office/officeart/2005/8/layout/list1"/>
    <dgm:cxn modelId="{31D7F6E5-CC5E-4EED-AB9B-C83024B69268}" type="presOf" srcId="{3418B1FE-1463-476C-9F4C-74D5AF4A5992}" destId="{186B8C85-CD15-40D8-BC18-38D2CD48A41B}" srcOrd="1" destOrd="0" presId="urn:microsoft.com/office/officeart/2005/8/layout/list1"/>
    <dgm:cxn modelId="{C6AAD6EC-A0EC-4BA1-969C-61270860A12B}" srcId="{9DB049A2-F6A8-4CFA-B0E5-534C1A85EE29}" destId="{DCBE3BA7-B096-4E70-8837-9FE813104508}" srcOrd="4" destOrd="0" parTransId="{D027B72E-66B3-440E-9BC6-473CDD27A028}" sibTransId="{673D3687-F3EB-42A3-9690-6C6B3E391FCD}"/>
    <dgm:cxn modelId="{EB8E09F5-DB10-46F4-B5F8-BB75C684FD4E}" type="presOf" srcId="{8B0A30E0-93D7-4E1E-859F-BDBCCC6BAE24}" destId="{A269BD6A-C814-4E11-B46F-D661F9F49EAC}" srcOrd="0" destOrd="0" presId="urn:microsoft.com/office/officeart/2005/8/layout/list1"/>
    <dgm:cxn modelId="{AB8CF0F7-ADA6-4423-A372-231BA74B14BC}" type="presOf" srcId="{3418B1FE-1463-476C-9F4C-74D5AF4A5992}" destId="{F5F60DC8-D0A0-4A0B-B6B2-2855064EC84C}" srcOrd="0" destOrd="0" presId="urn:microsoft.com/office/officeart/2005/8/layout/list1"/>
    <dgm:cxn modelId="{54A5199D-2509-4973-92BC-05A4F5E63771}" type="presParOf" srcId="{D9D9BA0F-00BD-4023-8788-324D76F7D4F6}" destId="{A7A3AD75-7B38-4BB1-89A6-B541A104253F}" srcOrd="0" destOrd="0" presId="urn:microsoft.com/office/officeart/2005/8/layout/list1"/>
    <dgm:cxn modelId="{EDA3C767-33EA-4C86-A7F3-B090FAAD75FC}" type="presParOf" srcId="{A7A3AD75-7B38-4BB1-89A6-B541A104253F}" destId="{9031844A-7C80-49A0-9BFA-9FE1D09DBC2E}" srcOrd="0" destOrd="0" presId="urn:microsoft.com/office/officeart/2005/8/layout/list1"/>
    <dgm:cxn modelId="{5B48E462-A3B2-4F9E-995F-70AE35BFCE9E}" type="presParOf" srcId="{A7A3AD75-7B38-4BB1-89A6-B541A104253F}" destId="{242C1B7C-9159-4A7E-9DBD-2C4E95E637C1}" srcOrd="1" destOrd="0" presId="urn:microsoft.com/office/officeart/2005/8/layout/list1"/>
    <dgm:cxn modelId="{B6A21DAA-1180-404E-9543-2B60022CB250}" type="presParOf" srcId="{D9D9BA0F-00BD-4023-8788-324D76F7D4F6}" destId="{C7736A3A-9ABA-4E3D-A2B9-295CAF2543D3}" srcOrd="1" destOrd="0" presId="urn:microsoft.com/office/officeart/2005/8/layout/list1"/>
    <dgm:cxn modelId="{2B43B834-AD47-48BD-AA4A-FA7374740A84}" type="presParOf" srcId="{D9D9BA0F-00BD-4023-8788-324D76F7D4F6}" destId="{565DB6D0-7160-4C7F-8A35-A38729199E4E}" srcOrd="2" destOrd="0" presId="urn:microsoft.com/office/officeart/2005/8/layout/list1"/>
    <dgm:cxn modelId="{C17DD022-2F9E-49E3-A61A-20B690C33263}" type="presParOf" srcId="{D9D9BA0F-00BD-4023-8788-324D76F7D4F6}" destId="{15DE58C1-1D91-4D49-AF54-2841A6F9BB68}" srcOrd="3" destOrd="0" presId="urn:microsoft.com/office/officeart/2005/8/layout/list1"/>
    <dgm:cxn modelId="{66123501-1101-4B7E-9387-9A57D7662590}" type="presParOf" srcId="{D9D9BA0F-00BD-4023-8788-324D76F7D4F6}" destId="{693283EF-A547-4AB9-9683-91F69A9E27CB}" srcOrd="4" destOrd="0" presId="urn:microsoft.com/office/officeart/2005/8/layout/list1"/>
    <dgm:cxn modelId="{9EB40386-A10E-429D-B121-0F36BEB5AF1B}" type="presParOf" srcId="{693283EF-A547-4AB9-9683-91F69A9E27CB}" destId="{F5F60DC8-D0A0-4A0B-B6B2-2855064EC84C}" srcOrd="0" destOrd="0" presId="urn:microsoft.com/office/officeart/2005/8/layout/list1"/>
    <dgm:cxn modelId="{F6D9495F-D3FC-4BC2-8836-625DECAD042C}" type="presParOf" srcId="{693283EF-A547-4AB9-9683-91F69A9E27CB}" destId="{186B8C85-CD15-40D8-BC18-38D2CD48A41B}" srcOrd="1" destOrd="0" presId="urn:microsoft.com/office/officeart/2005/8/layout/list1"/>
    <dgm:cxn modelId="{FE670596-735B-4B1D-AAB4-3E061C8DFA70}" type="presParOf" srcId="{D9D9BA0F-00BD-4023-8788-324D76F7D4F6}" destId="{3C526121-C546-4C81-B709-581940547319}" srcOrd="5" destOrd="0" presId="urn:microsoft.com/office/officeart/2005/8/layout/list1"/>
    <dgm:cxn modelId="{19F2013B-8942-490C-9658-E31CA31D5D3D}" type="presParOf" srcId="{D9D9BA0F-00BD-4023-8788-324D76F7D4F6}" destId="{7742AC63-6830-4ABF-9B58-526D7AA66680}" srcOrd="6" destOrd="0" presId="urn:microsoft.com/office/officeart/2005/8/layout/list1"/>
    <dgm:cxn modelId="{ACCD244C-7505-4726-B3CB-F2BF8CED20A9}" type="presParOf" srcId="{D9D9BA0F-00BD-4023-8788-324D76F7D4F6}" destId="{1FB30161-7EF4-43C7-805A-8E9FDE35C93B}" srcOrd="7" destOrd="0" presId="urn:microsoft.com/office/officeart/2005/8/layout/list1"/>
    <dgm:cxn modelId="{C3B5305A-4AAB-4A6B-B770-3B1B8EF08508}" type="presParOf" srcId="{D9D9BA0F-00BD-4023-8788-324D76F7D4F6}" destId="{26853534-C799-44FA-BA1B-B20B662F031A}" srcOrd="8" destOrd="0" presId="urn:microsoft.com/office/officeart/2005/8/layout/list1"/>
    <dgm:cxn modelId="{333362EB-6D8C-495A-9FDA-C9D9D2AFEDB0}" type="presParOf" srcId="{26853534-C799-44FA-BA1B-B20B662F031A}" destId="{2A81050E-BF20-4943-BE62-28B7D1974E1F}" srcOrd="0" destOrd="0" presId="urn:microsoft.com/office/officeart/2005/8/layout/list1"/>
    <dgm:cxn modelId="{B72DEDAE-CDC6-4393-AB40-793E591177B3}" type="presParOf" srcId="{26853534-C799-44FA-BA1B-B20B662F031A}" destId="{7FD4433D-F171-4FDB-A6B4-27A5575DACA8}" srcOrd="1" destOrd="0" presId="urn:microsoft.com/office/officeart/2005/8/layout/list1"/>
    <dgm:cxn modelId="{DC307267-50E4-4A72-8FB6-03DE621EB185}" type="presParOf" srcId="{D9D9BA0F-00BD-4023-8788-324D76F7D4F6}" destId="{214FA593-7765-47FA-A150-277192B6E3D7}" srcOrd="9" destOrd="0" presId="urn:microsoft.com/office/officeart/2005/8/layout/list1"/>
    <dgm:cxn modelId="{CBF229E7-540D-411D-9DDE-906BD2FB8362}" type="presParOf" srcId="{D9D9BA0F-00BD-4023-8788-324D76F7D4F6}" destId="{C46680DA-0D9B-497D-AF96-660FF7322B03}" srcOrd="10" destOrd="0" presId="urn:microsoft.com/office/officeart/2005/8/layout/list1"/>
    <dgm:cxn modelId="{855EB2A6-C988-4C71-BCDA-DA5FFBE0A693}" type="presParOf" srcId="{D9D9BA0F-00BD-4023-8788-324D76F7D4F6}" destId="{5EA429CE-5250-4115-BC9A-B27720582FAC}" srcOrd="11" destOrd="0" presId="urn:microsoft.com/office/officeart/2005/8/layout/list1"/>
    <dgm:cxn modelId="{0D14B049-3CBA-46B1-A508-D4F82173EBAE}" type="presParOf" srcId="{D9D9BA0F-00BD-4023-8788-324D76F7D4F6}" destId="{8D1C0E2A-46C7-44EA-BA52-190084C35111}" srcOrd="12" destOrd="0" presId="urn:microsoft.com/office/officeart/2005/8/layout/list1"/>
    <dgm:cxn modelId="{47C9138A-B4A9-4C3C-9E36-BB69CFCC4598}" type="presParOf" srcId="{8D1C0E2A-46C7-44EA-BA52-190084C35111}" destId="{4D2E7A35-3683-4927-99AB-CE2E24FD2AC5}" srcOrd="0" destOrd="0" presId="urn:microsoft.com/office/officeart/2005/8/layout/list1"/>
    <dgm:cxn modelId="{7A87703D-5637-416D-84C8-4E8F6630D0B7}" type="presParOf" srcId="{8D1C0E2A-46C7-44EA-BA52-190084C35111}" destId="{B16E65AF-0900-414C-A687-4D9219645AEB}" srcOrd="1" destOrd="0" presId="urn:microsoft.com/office/officeart/2005/8/layout/list1"/>
    <dgm:cxn modelId="{4D094054-FF96-4245-A3E4-C85692C0120B}" type="presParOf" srcId="{D9D9BA0F-00BD-4023-8788-324D76F7D4F6}" destId="{18732447-8D1C-4181-9651-499FECEF5723}" srcOrd="13" destOrd="0" presId="urn:microsoft.com/office/officeart/2005/8/layout/list1"/>
    <dgm:cxn modelId="{7D526DCA-657E-499C-ADBD-BAE87BADC8C1}" type="presParOf" srcId="{D9D9BA0F-00BD-4023-8788-324D76F7D4F6}" destId="{A23790B5-C807-43ED-B192-A006D648089D}" srcOrd="14" destOrd="0" presId="urn:microsoft.com/office/officeart/2005/8/layout/list1"/>
    <dgm:cxn modelId="{C65DA48C-55C8-4216-9EF8-50E002A74901}" type="presParOf" srcId="{D9D9BA0F-00BD-4023-8788-324D76F7D4F6}" destId="{094E9C1F-9861-4429-925B-BA0A9FD48AFE}" srcOrd="15" destOrd="0" presId="urn:microsoft.com/office/officeart/2005/8/layout/list1"/>
    <dgm:cxn modelId="{E74631F9-6F72-4247-8B61-4C88CA8A9A4E}" type="presParOf" srcId="{D9D9BA0F-00BD-4023-8788-324D76F7D4F6}" destId="{D476D7B3-0B4A-4ED8-A549-B4BB881E935A}" srcOrd="16" destOrd="0" presId="urn:microsoft.com/office/officeart/2005/8/layout/list1"/>
    <dgm:cxn modelId="{BA8B0E14-96BB-468D-A2E6-C97148EC585F}" type="presParOf" srcId="{D476D7B3-0B4A-4ED8-A549-B4BB881E935A}" destId="{5F2CB7FC-A76A-4D63-A027-D61903767B9B}" srcOrd="0" destOrd="0" presId="urn:microsoft.com/office/officeart/2005/8/layout/list1"/>
    <dgm:cxn modelId="{B273C4EF-6315-44DB-A86C-96191A9C8F04}" type="presParOf" srcId="{D476D7B3-0B4A-4ED8-A549-B4BB881E935A}" destId="{4D58D3B0-1F4E-4F12-8D8B-D5A04675F26F}" srcOrd="1" destOrd="0" presId="urn:microsoft.com/office/officeart/2005/8/layout/list1"/>
    <dgm:cxn modelId="{162F5016-E2CF-4B50-883A-F326C112D63F}" type="presParOf" srcId="{D9D9BA0F-00BD-4023-8788-324D76F7D4F6}" destId="{873D90A4-7B94-4AFF-83FE-C7ED763029AE}" srcOrd="17" destOrd="0" presId="urn:microsoft.com/office/officeart/2005/8/layout/list1"/>
    <dgm:cxn modelId="{94AF10E8-844E-46F1-A5F2-F54D41AF5E12}" type="presParOf" srcId="{D9D9BA0F-00BD-4023-8788-324D76F7D4F6}" destId="{E2B0EFC3-EE39-4A4C-BF5C-C3AF3BF87457}" srcOrd="18" destOrd="0" presId="urn:microsoft.com/office/officeart/2005/8/layout/list1"/>
    <dgm:cxn modelId="{001AF4F0-0151-4B0C-B280-341D4B24B8B8}" type="presParOf" srcId="{D9D9BA0F-00BD-4023-8788-324D76F7D4F6}" destId="{1D62FF09-8C76-4204-AEE0-96EDFFE8D0C4}" srcOrd="19" destOrd="0" presId="urn:microsoft.com/office/officeart/2005/8/layout/list1"/>
    <dgm:cxn modelId="{E5CCFCBA-1B1F-4762-A4B2-01576407A79F}" type="presParOf" srcId="{D9D9BA0F-00BD-4023-8788-324D76F7D4F6}" destId="{D689F7FB-EE34-4206-A08D-FCA65CA5DD3F}" srcOrd="20" destOrd="0" presId="urn:microsoft.com/office/officeart/2005/8/layout/list1"/>
    <dgm:cxn modelId="{61ACABB3-5E05-41CF-ADEF-C2F458C8117C}" type="presParOf" srcId="{D689F7FB-EE34-4206-A08D-FCA65CA5DD3F}" destId="{D43DB066-D8BB-4983-9ACF-FEFE9E3DA79C}" srcOrd="0" destOrd="0" presId="urn:microsoft.com/office/officeart/2005/8/layout/list1"/>
    <dgm:cxn modelId="{566A32B3-57DB-4E70-B99A-AFDDE5B41CF3}" type="presParOf" srcId="{D689F7FB-EE34-4206-A08D-FCA65CA5DD3F}" destId="{0C335ECE-D7B6-4C71-96E5-E14B9472DBD6}" srcOrd="1" destOrd="0" presId="urn:microsoft.com/office/officeart/2005/8/layout/list1"/>
    <dgm:cxn modelId="{2A2B3390-C042-48BD-ADCE-8501AB1BC0B4}" type="presParOf" srcId="{D9D9BA0F-00BD-4023-8788-324D76F7D4F6}" destId="{06F32185-DF2A-4CFE-B4F1-73B5E2E0F42E}" srcOrd="21" destOrd="0" presId="urn:microsoft.com/office/officeart/2005/8/layout/list1"/>
    <dgm:cxn modelId="{A9338977-C35E-4FA8-AF03-FD10EDA1FAAD}" type="presParOf" srcId="{D9D9BA0F-00BD-4023-8788-324D76F7D4F6}" destId="{4323B6E6-8C62-4EC9-B73A-94F4EC8F9F46}" srcOrd="22" destOrd="0" presId="urn:microsoft.com/office/officeart/2005/8/layout/list1"/>
    <dgm:cxn modelId="{4F7BC422-FD2F-4E32-8216-483F5CCF59A4}" type="presParOf" srcId="{D9D9BA0F-00BD-4023-8788-324D76F7D4F6}" destId="{7D344D44-8EA5-4201-8148-B2EF0710E7AF}" srcOrd="23" destOrd="0" presId="urn:microsoft.com/office/officeart/2005/8/layout/list1"/>
    <dgm:cxn modelId="{4603835A-7D97-46E3-A34A-BCE837C230DA}" type="presParOf" srcId="{D9D9BA0F-00BD-4023-8788-324D76F7D4F6}" destId="{B8C9D2CF-B04C-4EFB-BC19-44840831DC72}" srcOrd="24" destOrd="0" presId="urn:microsoft.com/office/officeart/2005/8/layout/list1"/>
    <dgm:cxn modelId="{D4DFA5A8-66C5-47C4-A3C3-0E2D5FEED114}" type="presParOf" srcId="{B8C9D2CF-B04C-4EFB-BC19-44840831DC72}" destId="{6F753992-5B80-4F5D-9712-D375F93117C4}" srcOrd="0" destOrd="0" presId="urn:microsoft.com/office/officeart/2005/8/layout/list1"/>
    <dgm:cxn modelId="{77AF318C-6728-45E4-A56B-91E7AC571DE1}" type="presParOf" srcId="{B8C9D2CF-B04C-4EFB-BC19-44840831DC72}" destId="{F255C49E-5A96-4557-8758-EE5310564B59}" srcOrd="1" destOrd="0" presId="urn:microsoft.com/office/officeart/2005/8/layout/list1"/>
    <dgm:cxn modelId="{564349E0-1818-406F-A3DF-9CA99F7CB0B2}" type="presParOf" srcId="{D9D9BA0F-00BD-4023-8788-324D76F7D4F6}" destId="{3611B113-46A7-4B44-9A2B-098652EDA03F}" srcOrd="25" destOrd="0" presId="urn:microsoft.com/office/officeart/2005/8/layout/list1"/>
    <dgm:cxn modelId="{1DE110AA-F84C-40E1-9C05-A225F7CAD53C}" type="presParOf" srcId="{D9D9BA0F-00BD-4023-8788-324D76F7D4F6}" destId="{E8CA4DAB-F1E9-445F-A5B2-A26FFF53FC7A}" srcOrd="26" destOrd="0" presId="urn:microsoft.com/office/officeart/2005/8/layout/list1"/>
    <dgm:cxn modelId="{ABABAFC6-E6CD-4C02-83CE-1D77CA206439}" type="presParOf" srcId="{D9D9BA0F-00BD-4023-8788-324D76F7D4F6}" destId="{DC423D1D-1484-462B-AE00-64CFE06C3E95}" srcOrd="27" destOrd="0" presId="urn:microsoft.com/office/officeart/2005/8/layout/list1"/>
    <dgm:cxn modelId="{FAA57C56-32BA-4C22-9A2B-4EC8C75273BA}" type="presParOf" srcId="{D9D9BA0F-00BD-4023-8788-324D76F7D4F6}" destId="{799C3516-1A91-4663-A94F-245F2C256A75}" srcOrd="28" destOrd="0" presId="urn:microsoft.com/office/officeart/2005/8/layout/list1"/>
    <dgm:cxn modelId="{9A15D25B-B5CD-4414-8FE6-3ACC673D13F4}" type="presParOf" srcId="{799C3516-1A91-4663-A94F-245F2C256A75}" destId="{91B756A0-7847-427B-B9B8-9885DFB18878}" srcOrd="0" destOrd="0" presId="urn:microsoft.com/office/officeart/2005/8/layout/list1"/>
    <dgm:cxn modelId="{A7E92594-3F0D-4A17-B6D3-B78AF109F638}" type="presParOf" srcId="{799C3516-1A91-4663-A94F-245F2C256A75}" destId="{9258274E-9ABA-4D01-8970-76E6BD134A41}" srcOrd="1" destOrd="0" presId="urn:microsoft.com/office/officeart/2005/8/layout/list1"/>
    <dgm:cxn modelId="{AC71ACC5-D488-4010-B5BA-D398E7D25239}" type="presParOf" srcId="{D9D9BA0F-00BD-4023-8788-324D76F7D4F6}" destId="{E660D9CD-0758-424D-8619-9B76340600C9}" srcOrd="29" destOrd="0" presId="urn:microsoft.com/office/officeart/2005/8/layout/list1"/>
    <dgm:cxn modelId="{914DCF88-CE10-46A1-987C-79C55A2AFB7C}" type="presParOf" srcId="{D9D9BA0F-00BD-4023-8788-324D76F7D4F6}" destId="{FB5B942F-8A87-4D4A-AFB5-EC1D04285773}" srcOrd="30" destOrd="0" presId="urn:microsoft.com/office/officeart/2005/8/layout/list1"/>
    <dgm:cxn modelId="{E8E5FBCE-6676-4642-BECE-67991FEF7BF7}" type="presParOf" srcId="{D9D9BA0F-00BD-4023-8788-324D76F7D4F6}" destId="{174BA2FB-E9EC-4692-950B-A65F97BD73AC}" srcOrd="31" destOrd="0" presId="urn:microsoft.com/office/officeart/2005/8/layout/list1"/>
    <dgm:cxn modelId="{B1A3D8A7-18C8-4091-9401-57F412E99B3E}" type="presParOf" srcId="{D9D9BA0F-00BD-4023-8788-324D76F7D4F6}" destId="{356ADA6B-7DE0-4A35-809C-71CE42D74682}" srcOrd="32" destOrd="0" presId="urn:microsoft.com/office/officeart/2005/8/layout/list1"/>
    <dgm:cxn modelId="{AAC6C2DB-9B44-4515-AADE-8A6E4F3EF079}" type="presParOf" srcId="{356ADA6B-7DE0-4A35-809C-71CE42D74682}" destId="{A269BD6A-C814-4E11-B46F-D661F9F49EAC}" srcOrd="0" destOrd="0" presId="urn:microsoft.com/office/officeart/2005/8/layout/list1"/>
    <dgm:cxn modelId="{CC43139A-7F57-41F5-B4A4-3518368216D4}" type="presParOf" srcId="{356ADA6B-7DE0-4A35-809C-71CE42D74682}" destId="{378DCE35-FB40-4487-81C5-18B17B5F529B}" srcOrd="1" destOrd="0" presId="urn:microsoft.com/office/officeart/2005/8/layout/list1"/>
    <dgm:cxn modelId="{20C8E95B-25B1-42EA-85C1-2B5D27B1FA7D}" type="presParOf" srcId="{D9D9BA0F-00BD-4023-8788-324D76F7D4F6}" destId="{B497F48A-546F-485A-8F12-2AFF6BF897E3}" srcOrd="33" destOrd="0" presId="urn:microsoft.com/office/officeart/2005/8/layout/list1"/>
    <dgm:cxn modelId="{102ABE56-1F83-46C0-AF42-31A19C70285B}" type="presParOf" srcId="{D9D9BA0F-00BD-4023-8788-324D76F7D4F6}" destId="{8AB6F81E-6D37-4ED6-9840-72145682A5EB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D41B50-F808-402B-8297-A55B890758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4DC468E3-CCF1-4BE3-8E6C-553EDB9320D9}">
      <dgm:prSet phldrT="[Text]" phldr="0"/>
      <dgm:spPr/>
      <dgm:t>
        <a:bodyPr/>
        <a:lstStyle/>
        <a:p>
          <a:r>
            <a:rPr lang="sr-Cyrl-RS" dirty="0"/>
            <a:t>Програм 1- Становање, урбанизам и просторно планирање	</a:t>
          </a:r>
          <a:endParaRPr lang="sr-Latn-RS" dirty="0"/>
        </a:p>
      </dgm:t>
    </dgm:pt>
    <dgm:pt modelId="{50D97E54-C65C-47A0-B197-0896D739D710}" type="parTrans" cxnId="{F3288FA6-7A85-4A79-A273-49989CCE259D}">
      <dgm:prSet/>
      <dgm:spPr/>
      <dgm:t>
        <a:bodyPr/>
        <a:lstStyle/>
        <a:p>
          <a:endParaRPr lang="sr-Latn-RS"/>
        </a:p>
      </dgm:t>
    </dgm:pt>
    <dgm:pt modelId="{8F64D6FD-A8CF-45BA-AD7D-399654B51711}" type="sibTrans" cxnId="{F3288FA6-7A85-4A79-A273-49989CCE259D}">
      <dgm:prSet/>
      <dgm:spPr/>
      <dgm:t>
        <a:bodyPr/>
        <a:lstStyle/>
        <a:p>
          <a:endParaRPr lang="sr-Latn-RS"/>
        </a:p>
      </dgm:t>
    </dgm:pt>
    <dgm:pt modelId="{2BE6A963-40C5-4DF4-97EC-943FA3E32231}">
      <dgm:prSet phldrT="[Text]" phldr="0"/>
      <dgm:spPr/>
      <dgm:t>
        <a:bodyPr/>
        <a:lstStyle/>
        <a:p>
          <a:r>
            <a:rPr lang="sr-Cyrl-RS" dirty="0"/>
            <a:t>0</a:t>
          </a:r>
          <a:endParaRPr lang="sr-Latn-RS" dirty="0"/>
        </a:p>
      </dgm:t>
    </dgm:pt>
    <dgm:pt modelId="{719DB30F-85CD-430A-9AE4-C7D45D6669B9}" type="parTrans" cxnId="{C1C80B2C-DD59-4ED2-97C4-08A75CFEE63C}">
      <dgm:prSet/>
      <dgm:spPr/>
      <dgm:t>
        <a:bodyPr/>
        <a:lstStyle/>
        <a:p>
          <a:endParaRPr lang="sr-Latn-RS"/>
        </a:p>
      </dgm:t>
    </dgm:pt>
    <dgm:pt modelId="{3233CF2C-A4BB-45D6-BFFF-6E0E0165F510}" type="sibTrans" cxnId="{C1C80B2C-DD59-4ED2-97C4-08A75CFEE63C}">
      <dgm:prSet/>
      <dgm:spPr/>
      <dgm:t>
        <a:bodyPr/>
        <a:lstStyle/>
        <a:p>
          <a:endParaRPr lang="sr-Latn-RS"/>
        </a:p>
      </dgm:t>
    </dgm:pt>
    <dgm:pt modelId="{58BBEDE5-6D5F-498F-8A59-DB68E4F0CD9E}">
      <dgm:prSet phldrT="[Text]" phldr="0"/>
      <dgm:spPr/>
      <dgm:t>
        <a:bodyPr/>
        <a:lstStyle/>
        <a:p>
          <a:r>
            <a:rPr lang="sr-Cyrl-RS" dirty="0"/>
            <a:t>Програм 2 – Комунална делатност	</a:t>
          </a:r>
          <a:endParaRPr lang="sr-Latn-RS" dirty="0"/>
        </a:p>
      </dgm:t>
    </dgm:pt>
    <dgm:pt modelId="{794B648C-0E05-44A0-B955-42EC65816146}" type="parTrans" cxnId="{6856D4C2-0F07-4A29-B135-8DA8D6E10B53}">
      <dgm:prSet/>
      <dgm:spPr/>
      <dgm:t>
        <a:bodyPr/>
        <a:lstStyle/>
        <a:p>
          <a:endParaRPr lang="sr-Latn-RS"/>
        </a:p>
      </dgm:t>
    </dgm:pt>
    <dgm:pt modelId="{0F229385-4048-4E7F-BA0B-BE3034EC0656}" type="sibTrans" cxnId="{6856D4C2-0F07-4A29-B135-8DA8D6E10B53}">
      <dgm:prSet/>
      <dgm:spPr/>
      <dgm:t>
        <a:bodyPr/>
        <a:lstStyle/>
        <a:p>
          <a:endParaRPr lang="sr-Latn-RS"/>
        </a:p>
      </dgm:t>
    </dgm:pt>
    <dgm:pt modelId="{F1026529-4F31-497A-AF0F-A221EFE99A88}">
      <dgm:prSet phldrT="[Text]" phldr="0"/>
      <dgm:spPr/>
      <dgm:t>
        <a:bodyPr/>
        <a:lstStyle/>
        <a:p>
          <a:r>
            <a:rPr lang="sr-Cyrl-RS" dirty="0"/>
            <a:t>40.597.000</a:t>
          </a:r>
          <a:endParaRPr lang="sr-Latn-RS" dirty="0"/>
        </a:p>
      </dgm:t>
    </dgm:pt>
    <dgm:pt modelId="{D9464DFB-3276-4C78-A2AE-4A68DC5A7223}" type="parTrans" cxnId="{6C3F3CEE-D069-4FE1-B532-6887D58A2A7A}">
      <dgm:prSet/>
      <dgm:spPr/>
      <dgm:t>
        <a:bodyPr/>
        <a:lstStyle/>
        <a:p>
          <a:endParaRPr lang="sr-Latn-RS"/>
        </a:p>
      </dgm:t>
    </dgm:pt>
    <dgm:pt modelId="{48E947E1-CFDE-4DC1-9BCF-62ADD206A14F}" type="sibTrans" cxnId="{6C3F3CEE-D069-4FE1-B532-6887D58A2A7A}">
      <dgm:prSet/>
      <dgm:spPr/>
      <dgm:t>
        <a:bodyPr/>
        <a:lstStyle/>
        <a:p>
          <a:endParaRPr lang="sr-Latn-RS"/>
        </a:p>
      </dgm:t>
    </dgm:pt>
    <dgm:pt modelId="{EB565D57-98C8-4EAA-8E68-66D1B5961636}">
      <dgm:prSet/>
      <dgm:spPr/>
      <dgm:t>
        <a:bodyPr/>
        <a:lstStyle/>
        <a:p>
          <a:r>
            <a:rPr lang="sr-Cyrl-RS" dirty="0"/>
            <a:t>Програм 3 – Локални економски развој</a:t>
          </a:r>
          <a:endParaRPr lang="sr-Latn-RS" dirty="0"/>
        </a:p>
      </dgm:t>
    </dgm:pt>
    <dgm:pt modelId="{39956B6A-112A-4194-8954-6C961463F3EC}" type="parTrans" cxnId="{B78C397E-576C-49DD-B6B3-470C3D16A8DF}">
      <dgm:prSet/>
      <dgm:spPr/>
      <dgm:t>
        <a:bodyPr/>
        <a:lstStyle/>
        <a:p>
          <a:endParaRPr lang="sr-Latn-RS"/>
        </a:p>
      </dgm:t>
    </dgm:pt>
    <dgm:pt modelId="{7AD8A642-B525-4A3D-8E84-CD73675AEA78}" type="sibTrans" cxnId="{B78C397E-576C-49DD-B6B3-470C3D16A8DF}">
      <dgm:prSet/>
      <dgm:spPr/>
      <dgm:t>
        <a:bodyPr/>
        <a:lstStyle/>
        <a:p>
          <a:endParaRPr lang="sr-Latn-RS"/>
        </a:p>
      </dgm:t>
    </dgm:pt>
    <dgm:pt modelId="{8F86ABFC-BFA0-4B6A-989C-3565E4DB30B2}">
      <dgm:prSet/>
      <dgm:spPr/>
      <dgm:t>
        <a:bodyPr/>
        <a:lstStyle/>
        <a:p>
          <a:r>
            <a:rPr lang="sr-Cyrl-RS" dirty="0"/>
            <a:t>0</a:t>
          </a:r>
          <a:endParaRPr lang="sr-Latn-RS" dirty="0"/>
        </a:p>
      </dgm:t>
    </dgm:pt>
    <dgm:pt modelId="{F2C9685F-8BA1-42F7-B09E-BB1B11F70291}" type="parTrans" cxnId="{C9999E75-DFB7-4309-91F0-5A81496982DA}">
      <dgm:prSet/>
      <dgm:spPr/>
      <dgm:t>
        <a:bodyPr/>
        <a:lstStyle/>
        <a:p>
          <a:endParaRPr lang="sr-Latn-RS"/>
        </a:p>
      </dgm:t>
    </dgm:pt>
    <dgm:pt modelId="{77715E83-8285-44DF-80EA-45E786A900D9}" type="sibTrans" cxnId="{C9999E75-DFB7-4309-91F0-5A81496982DA}">
      <dgm:prSet/>
      <dgm:spPr/>
      <dgm:t>
        <a:bodyPr/>
        <a:lstStyle/>
        <a:p>
          <a:endParaRPr lang="sr-Latn-RS"/>
        </a:p>
      </dgm:t>
    </dgm:pt>
    <dgm:pt modelId="{DDAA43EE-4CE2-42F2-A302-D22257926C26}">
      <dgm:prSet/>
      <dgm:spPr/>
      <dgm:t>
        <a:bodyPr/>
        <a:lstStyle/>
        <a:p>
          <a:r>
            <a:rPr lang="sr-Cyrl-RS" dirty="0"/>
            <a:t>Програм 4 – Развој туризма</a:t>
          </a:r>
          <a:endParaRPr lang="sr-Latn-RS" dirty="0"/>
        </a:p>
      </dgm:t>
    </dgm:pt>
    <dgm:pt modelId="{3D803AEC-B6CC-4F6D-AFEA-DBFD5EDF9374}" type="parTrans" cxnId="{EB1F2169-9F96-480A-BDB6-C7F67F72C7EB}">
      <dgm:prSet/>
      <dgm:spPr/>
      <dgm:t>
        <a:bodyPr/>
        <a:lstStyle/>
        <a:p>
          <a:endParaRPr lang="sr-Latn-RS"/>
        </a:p>
      </dgm:t>
    </dgm:pt>
    <dgm:pt modelId="{16A5725A-2FA6-4619-8B64-54105E0757A6}" type="sibTrans" cxnId="{EB1F2169-9F96-480A-BDB6-C7F67F72C7EB}">
      <dgm:prSet/>
      <dgm:spPr/>
      <dgm:t>
        <a:bodyPr/>
        <a:lstStyle/>
        <a:p>
          <a:endParaRPr lang="sr-Latn-RS"/>
        </a:p>
      </dgm:t>
    </dgm:pt>
    <dgm:pt modelId="{2A70C255-9E61-4D39-8601-5F44EC914F8F}">
      <dgm:prSet/>
      <dgm:spPr/>
      <dgm:t>
        <a:bodyPr/>
        <a:lstStyle/>
        <a:p>
          <a:r>
            <a:rPr lang="sr-Cyrl-RS" dirty="0"/>
            <a:t>4.193.047</a:t>
          </a:r>
          <a:endParaRPr lang="sr-Latn-RS" dirty="0"/>
        </a:p>
      </dgm:t>
    </dgm:pt>
    <dgm:pt modelId="{9168D909-79A8-4C3B-9881-85415AC56198}" type="parTrans" cxnId="{080D0124-5D7E-4C4B-95DF-2F7BF6A3F3FB}">
      <dgm:prSet/>
      <dgm:spPr/>
      <dgm:t>
        <a:bodyPr/>
        <a:lstStyle/>
        <a:p>
          <a:endParaRPr lang="sr-Latn-RS"/>
        </a:p>
      </dgm:t>
    </dgm:pt>
    <dgm:pt modelId="{0CA650C6-8908-449A-8F5E-84BA0C03E5A4}" type="sibTrans" cxnId="{080D0124-5D7E-4C4B-95DF-2F7BF6A3F3FB}">
      <dgm:prSet/>
      <dgm:spPr/>
      <dgm:t>
        <a:bodyPr/>
        <a:lstStyle/>
        <a:p>
          <a:endParaRPr lang="sr-Latn-RS"/>
        </a:p>
      </dgm:t>
    </dgm:pt>
    <dgm:pt modelId="{3F0EFBD8-4464-42C0-8304-80E70B87E127}">
      <dgm:prSet/>
      <dgm:spPr/>
      <dgm:t>
        <a:bodyPr/>
        <a:lstStyle/>
        <a:p>
          <a:r>
            <a:rPr lang="sr-Cyrl-RS" dirty="0"/>
            <a:t>Програм 5 – Пољопривреда и рурални развој</a:t>
          </a:r>
          <a:endParaRPr lang="sr-Latn-RS" dirty="0"/>
        </a:p>
      </dgm:t>
    </dgm:pt>
    <dgm:pt modelId="{ACBCA2AB-A314-4612-9AC5-E960592EADAB}" type="parTrans" cxnId="{D3272F40-8B31-4060-94A3-30684ADFA303}">
      <dgm:prSet/>
      <dgm:spPr/>
      <dgm:t>
        <a:bodyPr/>
        <a:lstStyle/>
        <a:p>
          <a:endParaRPr lang="sr-Latn-RS"/>
        </a:p>
      </dgm:t>
    </dgm:pt>
    <dgm:pt modelId="{2BE20197-6C62-45DB-9A50-4E1DDC509482}" type="sibTrans" cxnId="{D3272F40-8B31-4060-94A3-30684ADFA303}">
      <dgm:prSet/>
      <dgm:spPr/>
      <dgm:t>
        <a:bodyPr/>
        <a:lstStyle/>
        <a:p>
          <a:endParaRPr lang="sr-Latn-RS"/>
        </a:p>
      </dgm:t>
    </dgm:pt>
    <dgm:pt modelId="{EFF943C4-DC44-48D3-BBAC-957869C72939}">
      <dgm:prSet/>
      <dgm:spPr/>
      <dgm:t>
        <a:bodyPr/>
        <a:lstStyle/>
        <a:p>
          <a:r>
            <a:rPr lang="sr-Cyrl-RS" dirty="0"/>
            <a:t>36.094.752</a:t>
          </a:r>
          <a:endParaRPr lang="sr-Latn-RS" dirty="0"/>
        </a:p>
      </dgm:t>
    </dgm:pt>
    <dgm:pt modelId="{B47AAEE3-49BB-4A89-8B66-E70561EFFF3F}" type="parTrans" cxnId="{7B4F251F-3D1D-4B42-B6CB-95C5CFEBA614}">
      <dgm:prSet/>
      <dgm:spPr/>
      <dgm:t>
        <a:bodyPr/>
        <a:lstStyle/>
        <a:p>
          <a:endParaRPr lang="sr-Latn-RS"/>
        </a:p>
      </dgm:t>
    </dgm:pt>
    <dgm:pt modelId="{E13F1C60-905B-42FD-B5CB-0D6B2CB7C9E7}" type="sibTrans" cxnId="{7B4F251F-3D1D-4B42-B6CB-95C5CFEBA614}">
      <dgm:prSet/>
      <dgm:spPr/>
      <dgm:t>
        <a:bodyPr/>
        <a:lstStyle/>
        <a:p>
          <a:endParaRPr lang="sr-Latn-RS"/>
        </a:p>
      </dgm:t>
    </dgm:pt>
    <dgm:pt modelId="{D65AFE1F-DF6A-48EE-89FF-F0AEFADDFD33}">
      <dgm:prSet/>
      <dgm:spPr/>
      <dgm:t>
        <a:bodyPr/>
        <a:lstStyle/>
        <a:p>
          <a:r>
            <a:rPr lang="sr-Cyrl-RS" dirty="0"/>
            <a:t>Програм 6 – Заштита животне средине</a:t>
          </a:r>
          <a:endParaRPr lang="sr-Latn-RS" dirty="0"/>
        </a:p>
      </dgm:t>
    </dgm:pt>
    <dgm:pt modelId="{52FE26A2-BF0E-4F0E-A4B3-B150C1291A3A}" type="parTrans" cxnId="{7DFC1E49-EF95-4D47-8F10-AB615B98AF4A}">
      <dgm:prSet/>
      <dgm:spPr/>
      <dgm:t>
        <a:bodyPr/>
        <a:lstStyle/>
        <a:p>
          <a:endParaRPr lang="sr-Latn-RS"/>
        </a:p>
      </dgm:t>
    </dgm:pt>
    <dgm:pt modelId="{ADE6AAC4-6292-4998-8585-6FE9A0E57993}" type="sibTrans" cxnId="{7DFC1E49-EF95-4D47-8F10-AB615B98AF4A}">
      <dgm:prSet/>
      <dgm:spPr/>
      <dgm:t>
        <a:bodyPr/>
        <a:lstStyle/>
        <a:p>
          <a:endParaRPr lang="sr-Latn-RS"/>
        </a:p>
      </dgm:t>
    </dgm:pt>
    <dgm:pt modelId="{6727588E-0002-4A60-846D-FF0555BB5CB2}">
      <dgm:prSet/>
      <dgm:spPr/>
      <dgm:t>
        <a:bodyPr/>
        <a:lstStyle/>
        <a:p>
          <a:r>
            <a:rPr lang="sr-Cyrl-RS" dirty="0"/>
            <a:t>5.281.395</a:t>
          </a:r>
          <a:endParaRPr lang="sr-Latn-RS" dirty="0"/>
        </a:p>
      </dgm:t>
    </dgm:pt>
    <dgm:pt modelId="{A6E2D4AB-C28B-4F03-9A28-9ADE9B5C9B57}" type="parTrans" cxnId="{37A2B8FC-A347-402A-A22B-AE154FA85836}">
      <dgm:prSet/>
      <dgm:spPr/>
      <dgm:t>
        <a:bodyPr/>
        <a:lstStyle/>
        <a:p>
          <a:endParaRPr lang="sr-Latn-RS"/>
        </a:p>
      </dgm:t>
    </dgm:pt>
    <dgm:pt modelId="{FF669C26-5892-45DD-A44F-56E072FD9A20}" type="sibTrans" cxnId="{37A2B8FC-A347-402A-A22B-AE154FA85836}">
      <dgm:prSet/>
      <dgm:spPr/>
      <dgm:t>
        <a:bodyPr/>
        <a:lstStyle/>
        <a:p>
          <a:endParaRPr lang="sr-Latn-RS"/>
        </a:p>
      </dgm:t>
    </dgm:pt>
    <dgm:pt modelId="{7391010B-B533-4F58-9524-6590DAEF284C}">
      <dgm:prSet/>
      <dgm:spPr/>
      <dgm:t>
        <a:bodyPr/>
        <a:lstStyle/>
        <a:p>
          <a:r>
            <a:rPr lang="sr-Cyrl-RS" dirty="0"/>
            <a:t>Програм 7 – Организација саобраћаја и саобраћајна инфраструктура</a:t>
          </a:r>
          <a:endParaRPr lang="sr-Latn-RS" dirty="0"/>
        </a:p>
      </dgm:t>
    </dgm:pt>
    <dgm:pt modelId="{32618180-014B-40D7-A54D-0D5D2199A354}" type="parTrans" cxnId="{51F0C3DC-7263-4554-9121-E31688420E16}">
      <dgm:prSet/>
      <dgm:spPr/>
      <dgm:t>
        <a:bodyPr/>
        <a:lstStyle/>
        <a:p>
          <a:endParaRPr lang="sr-Latn-RS"/>
        </a:p>
      </dgm:t>
    </dgm:pt>
    <dgm:pt modelId="{2D3D93AB-275B-4E73-AB7B-447780F72C13}" type="sibTrans" cxnId="{51F0C3DC-7263-4554-9121-E31688420E16}">
      <dgm:prSet/>
      <dgm:spPr/>
      <dgm:t>
        <a:bodyPr/>
        <a:lstStyle/>
        <a:p>
          <a:endParaRPr lang="sr-Latn-RS"/>
        </a:p>
      </dgm:t>
    </dgm:pt>
    <dgm:pt modelId="{7E01DE4B-BF61-41CF-8870-5F031B29CB22}">
      <dgm:prSet/>
      <dgm:spPr/>
      <dgm:t>
        <a:bodyPr/>
        <a:lstStyle/>
        <a:p>
          <a:r>
            <a:rPr lang="sr-Cyrl-RS" dirty="0"/>
            <a:t>70.096.448</a:t>
          </a:r>
          <a:endParaRPr lang="sr-Latn-RS" dirty="0"/>
        </a:p>
      </dgm:t>
    </dgm:pt>
    <dgm:pt modelId="{34E24F39-C794-4AB8-BCB6-1B3D588F5F54}" type="parTrans" cxnId="{310C6F27-0801-4974-B822-5636FF4F71B4}">
      <dgm:prSet/>
      <dgm:spPr/>
      <dgm:t>
        <a:bodyPr/>
        <a:lstStyle/>
        <a:p>
          <a:endParaRPr lang="sr-Latn-RS"/>
        </a:p>
      </dgm:t>
    </dgm:pt>
    <dgm:pt modelId="{5BB8CD4C-5979-4F3A-9FE7-DCF3ACBF7146}" type="sibTrans" cxnId="{310C6F27-0801-4974-B822-5636FF4F71B4}">
      <dgm:prSet/>
      <dgm:spPr/>
      <dgm:t>
        <a:bodyPr/>
        <a:lstStyle/>
        <a:p>
          <a:endParaRPr lang="sr-Latn-RS"/>
        </a:p>
      </dgm:t>
    </dgm:pt>
    <dgm:pt modelId="{282BF466-209A-40D0-BFAE-B6186CB875F9}" type="pres">
      <dgm:prSet presAssocID="{55D41B50-F808-402B-8297-A55B89075805}" presName="linear" presStyleCnt="0">
        <dgm:presLayoutVars>
          <dgm:animLvl val="lvl"/>
          <dgm:resizeHandles val="exact"/>
        </dgm:presLayoutVars>
      </dgm:prSet>
      <dgm:spPr/>
    </dgm:pt>
    <dgm:pt modelId="{64456625-3C3E-4923-806B-042C82C0A7FD}" type="pres">
      <dgm:prSet presAssocID="{4DC468E3-CCF1-4BE3-8E6C-553EDB9320D9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EB2C3352-7525-4346-8166-580BA16D6F67}" type="pres">
      <dgm:prSet presAssocID="{4DC468E3-CCF1-4BE3-8E6C-553EDB9320D9}" presName="childText" presStyleLbl="revTx" presStyleIdx="0" presStyleCnt="7">
        <dgm:presLayoutVars>
          <dgm:bulletEnabled val="1"/>
        </dgm:presLayoutVars>
      </dgm:prSet>
      <dgm:spPr/>
    </dgm:pt>
    <dgm:pt modelId="{8C96EC8E-A81F-455B-AD79-CCF2B0B820AB}" type="pres">
      <dgm:prSet presAssocID="{58BBEDE5-6D5F-498F-8A59-DB68E4F0CD9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9A4EC532-C52D-4C19-8173-1775864E7BE1}" type="pres">
      <dgm:prSet presAssocID="{58BBEDE5-6D5F-498F-8A59-DB68E4F0CD9E}" presName="childText" presStyleLbl="revTx" presStyleIdx="1" presStyleCnt="7">
        <dgm:presLayoutVars>
          <dgm:bulletEnabled val="1"/>
        </dgm:presLayoutVars>
      </dgm:prSet>
      <dgm:spPr/>
    </dgm:pt>
    <dgm:pt modelId="{3CD7FC57-2FBF-4BCE-9587-509CB7EF67E6}" type="pres">
      <dgm:prSet presAssocID="{EB565D57-98C8-4EAA-8E68-66D1B5961636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964B2F0-A77D-475F-B19F-3F4F704D7F32}" type="pres">
      <dgm:prSet presAssocID="{EB565D57-98C8-4EAA-8E68-66D1B5961636}" presName="childText" presStyleLbl="revTx" presStyleIdx="2" presStyleCnt="7">
        <dgm:presLayoutVars>
          <dgm:bulletEnabled val="1"/>
        </dgm:presLayoutVars>
      </dgm:prSet>
      <dgm:spPr/>
    </dgm:pt>
    <dgm:pt modelId="{CDCC65D6-1DB1-416F-9FFB-E6DC5590A25D}" type="pres">
      <dgm:prSet presAssocID="{DDAA43EE-4CE2-42F2-A302-D22257926C2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3A1ED5A5-EE26-43CB-9501-1EDE49FF9959}" type="pres">
      <dgm:prSet presAssocID="{DDAA43EE-4CE2-42F2-A302-D22257926C26}" presName="childText" presStyleLbl="revTx" presStyleIdx="3" presStyleCnt="7">
        <dgm:presLayoutVars>
          <dgm:bulletEnabled val="1"/>
        </dgm:presLayoutVars>
      </dgm:prSet>
      <dgm:spPr/>
    </dgm:pt>
    <dgm:pt modelId="{01AA9243-5D74-4BB3-9FA8-33BE231C83CD}" type="pres">
      <dgm:prSet presAssocID="{3F0EFBD8-4464-42C0-8304-80E70B87E12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B08C3E2-9929-430C-802C-BF49D428A2F7}" type="pres">
      <dgm:prSet presAssocID="{3F0EFBD8-4464-42C0-8304-80E70B87E127}" presName="childText" presStyleLbl="revTx" presStyleIdx="4" presStyleCnt="7">
        <dgm:presLayoutVars>
          <dgm:bulletEnabled val="1"/>
        </dgm:presLayoutVars>
      </dgm:prSet>
      <dgm:spPr/>
    </dgm:pt>
    <dgm:pt modelId="{C4AF026C-D408-4A3E-AB3A-8FA463412625}" type="pres">
      <dgm:prSet presAssocID="{D65AFE1F-DF6A-48EE-89FF-F0AEFADDFD3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8705EF0-8CB6-41A0-98B9-AA2446C77B91}" type="pres">
      <dgm:prSet presAssocID="{D65AFE1F-DF6A-48EE-89FF-F0AEFADDFD33}" presName="childText" presStyleLbl="revTx" presStyleIdx="5" presStyleCnt="7">
        <dgm:presLayoutVars>
          <dgm:bulletEnabled val="1"/>
        </dgm:presLayoutVars>
      </dgm:prSet>
      <dgm:spPr/>
    </dgm:pt>
    <dgm:pt modelId="{BDC55E5B-6B75-4BBC-A6F6-786C32F64A96}" type="pres">
      <dgm:prSet presAssocID="{7391010B-B533-4F58-9524-6590DAEF284C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C1B1D029-EA33-43FB-AFD5-64F75345F527}" type="pres">
      <dgm:prSet presAssocID="{7391010B-B533-4F58-9524-6590DAEF284C}" presName="childText" presStyleLbl="revTx" presStyleIdx="6" presStyleCnt="7">
        <dgm:presLayoutVars>
          <dgm:bulletEnabled val="1"/>
        </dgm:presLayoutVars>
      </dgm:prSet>
      <dgm:spPr/>
    </dgm:pt>
  </dgm:ptLst>
  <dgm:cxnLst>
    <dgm:cxn modelId="{D6F67E12-CE2C-4F98-8418-F15EB72AC6C9}" type="presOf" srcId="{D65AFE1F-DF6A-48EE-89FF-F0AEFADDFD33}" destId="{C4AF026C-D408-4A3E-AB3A-8FA463412625}" srcOrd="0" destOrd="0" presId="urn:microsoft.com/office/officeart/2005/8/layout/vList2"/>
    <dgm:cxn modelId="{3ADC6F17-5D2C-4536-BFE4-554FC9525245}" type="presOf" srcId="{58BBEDE5-6D5F-498F-8A59-DB68E4F0CD9E}" destId="{8C96EC8E-A81F-455B-AD79-CCF2B0B820AB}" srcOrd="0" destOrd="0" presId="urn:microsoft.com/office/officeart/2005/8/layout/vList2"/>
    <dgm:cxn modelId="{7B4F251F-3D1D-4B42-B6CB-95C5CFEBA614}" srcId="{3F0EFBD8-4464-42C0-8304-80E70B87E127}" destId="{EFF943C4-DC44-48D3-BBAC-957869C72939}" srcOrd="0" destOrd="0" parTransId="{B47AAEE3-49BB-4A89-8B66-E70561EFFF3F}" sibTransId="{E13F1C60-905B-42FD-B5CB-0D6B2CB7C9E7}"/>
    <dgm:cxn modelId="{080D0124-5D7E-4C4B-95DF-2F7BF6A3F3FB}" srcId="{DDAA43EE-4CE2-42F2-A302-D22257926C26}" destId="{2A70C255-9E61-4D39-8601-5F44EC914F8F}" srcOrd="0" destOrd="0" parTransId="{9168D909-79A8-4C3B-9881-85415AC56198}" sibTransId="{0CA650C6-8908-449A-8F5E-84BA0C03E5A4}"/>
    <dgm:cxn modelId="{310C6F27-0801-4974-B822-5636FF4F71B4}" srcId="{7391010B-B533-4F58-9524-6590DAEF284C}" destId="{7E01DE4B-BF61-41CF-8870-5F031B29CB22}" srcOrd="0" destOrd="0" parTransId="{34E24F39-C794-4AB8-BCB6-1B3D588F5F54}" sibTransId="{5BB8CD4C-5979-4F3A-9FE7-DCF3ACBF7146}"/>
    <dgm:cxn modelId="{C1C80B2C-DD59-4ED2-97C4-08A75CFEE63C}" srcId="{4DC468E3-CCF1-4BE3-8E6C-553EDB9320D9}" destId="{2BE6A963-40C5-4DF4-97EC-943FA3E32231}" srcOrd="0" destOrd="0" parTransId="{719DB30F-85CD-430A-9AE4-C7D45D6669B9}" sibTransId="{3233CF2C-A4BB-45D6-BFFF-6E0E0165F510}"/>
    <dgm:cxn modelId="{5CACD631-2B0B-4740-94B6-4405B419DFF5}" type="presOf" srcId="{DDAA43EE-4CE2-42F2-A302-D22257926C26}" destId="{CDCC65D6-1DB1-416F-9FFB-E6DC5590A25D}" srcOrd="0" destOrd="0" presId="urn:microsoft.com/office/officeart/2005/8/layout/vList2"/>
    <dgm:cxn modelId="{D3272F40-8B31-4060-94A3-30684ADFA303}" srcId="{55D41B50-F808-402B-8297-A55B89075805}" destId="{3F0EFBD8-4464-42C0-8304-80E70B87E127}" srcOrd="4" destOrd="0" parTransId="{ACBCA2AB-A314-4612-9AC5-E960592EADAB}" sibTransId="{2BE20197-6C62-45DB-9A50-4E1DDC509482}"/>
    <dgm:cxn modelId="{F436FF5C-957E-4EA1-A705-8B4C91218969}" type="presOf" srcId="{2A70C255-9E61-4D39-8601-5F44EC914F8F}" destId="{3A1ED5A5-EE26-43CB-9501-1EDE49FF9959}" srcOrd="0" destOrd="0" presId="urn:microsoft.com/office/officeart/2005/8/layout/vList2"/>
    <dgm:cxn modelId="{B23D755E-C1CF-4943-8B9A-40FCE0FF3185}" type="presOf" srcId="{6727588E-0002-4A60-846D-FF0555BB5CB2}" destId="{88705EF0-8CB6-41A0-98B9-AA2446C77B91}" srcOrd="0" destOrd="0" presId="urn:microsoft.com/office/officeart/2005/8/layout/vList2"/>
    <dgm:cxn modelId="{9DAF2E5F-6ED3-4848-AC81-97B640167703}" type="presOf" srcId="{2BE6A963-40C5-4DF4-97EC-943FA3E32231}" destId="{EB2C3352-7525-4346-8166-580BA16D6F67}" srcOrd="0" destOrd="0" presId="urn:microsoft.com/office/officeart/2005/8/layout/vList2"/>
    <dgm:cxn modelId="{7DFC1E49-EF95-4D47-8F10-AB615B98AF4A}" srcId="{55D41B50-F808-402B-8297-A55B89075805}" destId="{D65AFE1F-DF6A-48EE-89FF-F0AEFADDFD33}" srcOrd="5" destOrd="0" parTransId="{52FE26A2-BF0E-4F0E-A4B3-B150C1291A3A}" sibTransId="{ADE6AAC4-6292-4998-8585-6FE9A0E57993}"/>
    <dgm:cxn modelId="{EB1F2169-9F96-480A-BDB6-C7F67F72C7EB}" srcId="{55D41B50-F808-402B-8297-A55B89075805}" destId="{DDAA43EE-4CE2-42F2-A302-D22257926C26}" srcOrd="3" destOrd="0" parTransId="{3D803AEC-B6CC-4F6D-AFEA-DBFD5EDF9374}" sibTransId="{16A5725A-2FA6-4619-8B64-54105E0757A6}"/>
    <dgm:cxn modelId="{244DC549-93C2-4353-B731-1972A10779EF}" type="presOf" srcId="{55D41B50-F808-402B-8297-A55B89075805}" destId="{282BF466-209A-40D0-BFAE-B6186CB875F9}" srcOrd="0" destOrd="0" presId="urn:microsoft.com/office/officeart/2005/8/layout/vList2"/>
    <dgm:cxn modelId="{C9999E75-DFB7-4309-91F0-5A81496982DA}" srcId="{EB565D57-98C8-4EAA-8E68-66D1B5961636}" destId="{8F86ABFC-BFA0-4B6A-989C-3565E4DB30B2}" srcOrd="0" destOrd="0" parTransId="{F2C9685F-8BA1-42F7-B09E-BB1B11F70291}" sibTransId="{77715E83-8285-44DF-80EA-45E786A900D9}"/>
    <dgm:cxn modelId="{B78C397E-576C-49DD-B6B3-470C3D16A8DF}" srcId="{55D41B50-F808-402B-8297-A55B89075805}" destId="{EB565D57-98C8-4EAA-8E68-66D1B5961636}" srcOrd="2" destOrd="0" parTransId="{39956B6A-112A-4194-8954-6C961463F3EC}" sibTransId="{7AD8A642-B525-4A3D-8E84-CD73675AEA78}"/>
    <dgm:cxn modelId="{BB190180-E70E-4B3A-8B58-EA4C32E70EAF}" type="presOf" srcId="{7391010B-B533-4F58-9524-6590DAEF284C}" destId="{BDC55E5B-6B75-4BBC-A6F6-786C32F64A96}" srcOrd="0" destOrd="0" presId="urn:microsoft.com/office/officeart/2005/8/layout/vList2"/>
    <dgm:cxn modelId="{59DF4D8D-7285-420C-9D34-77A314B04110}" type="presOf" srcId="{EB565D57-98C8-4EAA-8E68-66D1B5961636}" destId="{3CD7FC57-2FBF-4BCE-9587-509CB7EF67E6}" srcOrd="0" destOrd="0" presId="urn:microsoft.com/office/officeart/2005/8/layout/vList2"/>
    <dgm:cxn modelId="{B497CF94-9B44-4A17-9BC9-C8C3C5A31C93}" type="presOf" srcId="{4DC468E3-CCF1-4BE3-8E6C-553EDB9320D9}" destId="{64456625-3C3E-4923-806B-042C82C0A7FD}" srcOrd="0" destOrd="0" presId="urn:microsoft.com/office/officeart/2005/8/layout/vList2"/>
    <dgm:cxn modelId="{615DF29E-43A7-43E6-BCBB-203DDB06B313}" type="presOf" srcId="{8F86ABFC-BFA0-4B6A-989C-3565E4DB30B2}" destId="{9964B2F0-A77D-475F-B19F-3F4F704D7F32}" srcOrd="0" destOrd="0" presId="urn:microsoft.com/office/officeart/2005/8/layout/vList2"/>
    <dgm:cxn modelId="{F3B329A1-6833-4F02-8420-72FA314DDAA7}" type="presOf" srcId="{EFF943C4-DC44-48D3-BBAC-957869C72939}" destId="{FB08C3E2-9929-430C-802C-BF49D428A2F7}" srcOrd="0" destOrd="0" presId="urn:microsoft.com/office/officeart/2005/8/layout/vList2"/>
    <dgm:cxn modelId="{F3288FA6-7A85-4A79-A273-49989CCE259D}" srcId="{55D41B50-F808-402B-8297-A55B89075805}" destId="{4DC468E3-CCF1-4BE3-8E6C-553EDB9320D9}" srcOrd="0" destOrd="0" parTransId="{50D97E54-C65C-47A0-B197-0896D739D710}" sibTransId="{8F64D6FD-A8CF-45BA-AD7D-399654B51711}"/>
    <dgm:cxn modelId="{0927CCBD-4143-4A3E-ABFE-1CFCE4096601}" type="presOf" srcId="{7E01DE4B-BF61-41CF-8870-5F031B29CB22}" destId="{C1B1D029-EA33-43FB-AFD5-64F75345F527}" srcOrd="0" destOrd="0" presId="urn:microsoft.com/office/officeart/2005/8/layout/vList2"/>
    <dgm:cxn modelId="{6856D4C2-0F07-4A29-B135-8DA8D6E10B53}" srcId="{55D41B50-F808-402B-8297-A55B89075805}" destId="{58BBEDE5-6D5F-498F-8A59-DB68E4F0CD9E}" srcOrd="1" destOrd="0" parTransId="{794B648C-0E05-44A0-B955-42EC65816146}" sibTransId="{0F229385-4048-4E7F-BA0B-BE3034EC0656}"/>
    <dgm:cxn modelId="{D3B68EC8-BA4D-4AD5-A8FA-AA7090530AFD}" type="presOf" srcId="{F1026529-4F31-497A-AF0F-A221EFE99A88}" destId="{9A4EC532-C52D-4C19-8173-1775864E7BE1}" srcOrd="0" destOrd="0" presId="urn:microsoft.com/office/officeart/2005/8/layout/vList2"/>
    <dgm:cxn modelId="{CC7D7BD4-B55D-4AB6-A0C2-AB10F29A69F3}" type="presOf" srcId="{3F0EFBD8-4464-42C0-8304-80E70B87E127}" destId="{01AA9243-5D74-4BB3-9FA8-33BE231C83CD}" srcOrd="0" destOrd="0" presId="urn:microsoft.com/office/officeart/2005/8/layout/vList2"/>
    <dgm:cxn modelId="{51F0C3DC-7263-4554-9121-E31688420E16}" srcId="{55D41B50-F808-402B-8297-A55B89075805}" destId="{7391010B-B533-4F58-9524-6590DAEF284C}" srcOrd="6" destOrd="0" parTransId="{32618180-014B-40D7-A54D-0D5D2199A354}" sibTransId="{2D3D93AB-275B-4E73-AB7B-447780F72C13}"/>
    <dgm:cxn modelId="{6C3F3CEE-D069-4FE1-B532-6887D58A2A7A}" srcId="{58BBEDE5-6D5F-498F-8A59-DB68E4F0CD9E}" destId="{F1026529-4F31-497A-AF0F-A221EFE99A88}" srcOrd="0" destOrd="0" parTransId="{D9464DFB-3276-4C78-A2AE-4A68DC5A7223}" sibTransId="{48E947E1-CFDE-4DC1-9BCF-62ADD206A14F}"/>
    <dgm:cxn modelId="{37A2B8FC-A347-402A-A22B-AE154FA85836}" srcId="{D65AFE1F-DF6A-48EE-89FF-F0AEFADDFD33}" destId="{6727588E-0002-4A60-846D-FF0555BB5CB2}" srcOrd="0" destOrd="0" parTransId="{A6E2D4AB-C28B-4F03-9A28-9ADE9B5C9B57}" sibTransId="{FF669C26-5892-45DD-A44F-56E072FD9A20}"/>
    <dgm:cxn modelId="{0BBDBE0E-E8A5-4BEF-8DE6-24A8B7B7A622}" type="presParOf" srcId="{282BF466-209A-40D0-BFAE-B6186CB875F9}" destId="{64456625-3C3E-4923-806B-042C82C0A7FD}" srcOrd="0" destOrd="0" presId="urn:microsoft.com/office/officeart/2005/8/layout/vList2"/>
    <dgm:cxn modelId="{BDAF5AE1-DDB0-45B8-85FA-D6864E2E9205}" type="presParOf" srcId="{282BF466-209A-40D0-BFAE-B6186CB875F9}" destId="{EB2C3352-7525-4346-8166-580BA16D6F67}" srcOrd="1" destOrd="0" presId="urn:microsoft.com/office/officeart/2005/8/layout/vList2"/>
    <dgm:cxn modelId="{FC62CE73-2B50-44E5-B929-B2CC476A2695}" type="presParOf" srcId="{282BF466-209A-40D0-BFAE-B6186CB875F9}" destId="{8C96EC8E-A81F-455B-AD79-CCF2B0B820AB}" srcOrd="2" destOrd="0" presId="urn:microsoft.com/office/officeart/2005/8/layout/vList2"/>
    <dgm:cxn modelId="{79E242AC-5FE7-4C11-9438-3644C4A70B49}" type="presParOf" srcId="{282BF466-209A-40D0-BFAE-B6186CB875F9}" destId="{9A4EC532-C52D-4C19-8173-1775864E7BE1}" srcOrd="3" destOrd="0" presId="urn:microsoft.com/office/officeart/2005/8/layout/vList2"/>
    <dgm:cxn modelId="{51C15BE9-039A-425B-8925-E7C0533C1D00}" type="presParOf" srcId="{282BF466-209A-40D0-BFAE-B6186CB875F9}" destId="{3CD7FC57-2FBF-4BCE-9587-509CB7EF67E6}" srcOrd="4" destOrd="0" presId="urn:microsoft.com/office/officeart/2005/8/layout/vList2"/>
    <dgm:cxn modelId="{F3794C7D-02DF-4C72-9ECD-0B732754DDF3}" type="presParOf" srcId="{282BF466-209A-40D0-BFAE-B6186CB875F9}" destId="{9964B2F0-A77D-475F-B19F-3F4F704D7F32}" srcOrd="5" destOrd="0" presId="urn:microsoft.com/office/officeart/2005/8/layout/vList2"/>
    <dgm:cxn modelId="{69321A2B-5690-4937-9430-C00B2D8C2EA1}" type="presParOf" srcId="{282BF466-209A-40D0-BFAE-B6186CB875F9}" destId="{CDCC65D6-1DB1-416F-9FFB-E6DC5590A25D}" srcOrd="6" destOrd="0" presId="urn:microsoft.com/office/officeart/2005/8/layout/vList2"/>
    <dgm:cxn modelId="{E5F6341A-F917-4ED9-A6C3-12EB671E4969}" type="presParOf" srcId="{282BF466-209A-40D0-BFAE-B6186CB875F9}" destId="{3A1ED5A5-EE26-43CB-9501-1EDE49FF9959}" srcOrd="7" destOrd="0" presId="urn:microsoft.com/office/officeart/2005/8/layout/vList2"/>
    <dgm:cxn modelId="{19B179CE-943C-4D91-94BF-A479A1594DD1}" type="presParOf" srcId="{282BF466-209A-40D0-BFAE-B6186CB875F9}" destId="{01AA9243-5D74-4BB3-9FA8-33BE231C83CD}" srcOrd="8" destOrd="0" presId="urn:microsoft.com/office/officeart/2005/8/layout/vList2"/>
    <dgm:cxn modelId="{8F9E3934-E4E7-4602-B53F-1298485C28A5}" type="presParOf" srcId="{282BF466-209A-40D0-BFAE-B6186CB875F9}" destId="{FB08C3E2-9929-430C-802C-BF49D428A2F7}" srcOrd="9" destOrd="0" presId="urn:microsoft.com/office/officeart/2005/8/layout/vList2"/>
    <dgm:cxn modelId="{004EC7B9-BF1C-4DB4-A7B5-11BF913D3F5B}" type="presParOf" srcId="{282BF466-209A-40D0-BFAE-B6186CB875F9}" destId="{C4AF026C-D408-4A3E-AB3A-8FA463412625}" srcOrd="10" destOrd="0" presId="urn:microsoft.com/office/officeart/2005/8/layout/vList2"/>
    <dgm:cxn modelId="{59B6DD05-5C1F-47F0-BB0D-B9C2AB1BAA53}" type="presParOf" srcId="{282BF466-209A-40D0-BFAE-B6186CB875F9}" destId="{88705EF0-8CB6-41A0-98B9-AA2446C77B91}" srcOrd="11" destOrd="0" presId="urn:microsoft.com/office/officeart/2005/8/layout/vList2"/>
    <dgm:cxn modelId="{CBE691EF-3C38-4A61-8D12-7CB8F123A44A}" type="presParOf" srcId="{282BF466-209A-40D0-BFAE-B6186CB875F9}" destId="{BDC55E5B-6B75-4BBC-A6F6-786C32F64A96}" srcOrd="12" destOrd="0" presId="urn:microsoft.com/office/officeart/2005/8/layout/vList2"/>
    <dgm:cxn modelId="{8F75CC12-0E1D-4E94-8390-99F25C4082BE}" type="presParOf" srcId="{282BF466-209A-40D0-BFAE-B6186CB875F9}" destId="{C1B1D029-EA33-43FB-AFD5-64F75345F527}" srcOrd="1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D41B50-F808-402B-8297-A55B890758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4DC468E3-CCF1-4BE3-8E6C-553EDB9320D9}">
      <dgm:prSet phldrT="[Text]" phldr="0"/>
      <dgm:spPr/>
      <dgm:t>
        <a:bodyPr/>
        <a:lstStyle/>
        <a:p>
          <a:r>
            <a:rPr lang="sr-Cyrl-RS" dirty="0"/>
            <a:t>Програм 8 – Предшколско васпитање	</a:t>
          </a:r>
          <a:endParaRPr lang="sr-Latn-RS" dirty="0"/>
        </a:p>
      </dgm:t>
    </dgm:pt>
    <dgm:pt modelId="{50D97E54-C65C-47A0-B197-0896D739D710}" type="parTrans" cxnId="{F3288FA6-7A85-4A79-A273-49989CCE259D}">
      <dgm:prSet/>
      <dgm:spPr/>
      <dgm:t>
        <a:bodyPr/>
        <a:lstStyle/>
        <a:p>
          <a:endParaRPr lang="sr-Latn-RS"/>
        </a:p>
      </dgm:t>
    </dgm:pt>
    <dgm:pt modelId="{8F64D6FD-A8CF-45BA-AD7D-399654B51711}" type="sibTrans" cxnId="{F3288FA6-7A85-4A79-A273-49989CCE259D}">
      <dgm:prSet/>
      <dgm:spPr/>
      <dgm:t>
        <a:bodyPr/>
        <a:lstStyle/>
        <a:p>
          <a:endParaRPr lang="sr-Latn-RS"/>
        </a:p>
      </dgm:t>
    </dgm:pt>
    <dgm:pt modelId="{2BE6A963-40C5-4DF4-97EC-943FA3E32231}">
      <dgm:prSet phldrT="[Text]" phldr="0"/>
      <dgm:spPr/>
      <dgm:t>
        <a:bodyPr/>
        <a:lstStyle/>
        <a:p>
          <a:r>
            <a:rPr lang="sr-Cyrl-RS" dirty="0"/>
            <a:t>51.646.121</a:t>
          </a:r>
          <a:endParaRPr lang="sr-Latn-RS" dirty="0"/>
        </a:p>
      </dgm:t>
    </dgm:pt>
    <dgm:pt modelId="{719DB30F-85CD-430A-9AE4-C7D45D6669B9}" type="parTrans" cxnId="{C1C80B2C-DD59-4ED2-97C4-08A75CFEE63C}">
      <dgm:prSet/>
      <dgm:spPr/>
      <dgm:t>
        <a:bodyPr/>
        <a:lstStyle/>
        <a:p>
          <a:endParaRPr lang="sr-Latn-RS"/>
        </a:p>
      </dgm:t>
    </dgm:pt>
    <dgm:pt modelId="{3233CF2C-A4BB-45D6-BFFF-6E0E0165F510}" type="sibTrans" cxnId="{C1C80B2C-DD59-4ED2-97C4-08A75CFEE63C}">
      <dgm:prSet/>
      <dgm:spPr/>
      <dgm:t>
        <a:bodyPr/>
        <a:lstStyle/>
        <a:p>
          <a:endParaRPr lang="sr-Latn-RS"/>
        </a:p>
      </dgm:t>
    </dgm:pt>
    <dgm:pt modelId="{58BBEDE5-6D5F-498F-8A59-DB68E4F0CD9E}">
      <dgm:prSet phldrT="[Text]" phldr="0"/>
      <dgm:spPr/>
      <dgm:t>
        <a:bodyPr/>
        <a:lstStyle/>
        <a:p>
          <a:r>
            <a:rPr lang="sr-Cyrl-RS" dirty="0"/>
            <a:t>Програм 9 – Основно образовање	</a:t>
          </a:r>
          <a:endParaRPr lang="sr-Latn-RS" dirty="0"/>
        </a:p>
      </dgm:t>
    </dgm:pt>
    <dgm:pt modelId="{794B648C-0E05-44A0-B955-42EC65816146}" type="parTrans" cxnId="{6856D4C2-0F07-4A29-B135-8DA8D6E10B53}">
      <dgm:prSet/>
      <dgm:spPr/>
      <dgm:t>
        <a:bodyPr/>
        <a:lstStyle/>
        <a:p>
          <a:endParaRPr lang="sr-Latn-RS"/>
        </a:p>
      </dgm:t>
    </dgm:pt>
    <dgm:pt modelId="{0F229385-4048-4E7F-BA0B-BE3034EC0656}" type="sibTrans" cxnId="{6856D4C2-0F07-4A29-B135-8DA8D6E10B53}">
      <dgm:prSet/>
      <dgm:spPr/>
      <dgm:t>
        <a:bodyPr/>
        <a:lstStyle/>
        <a:p>
          <a:endParaRPr lang="sr-Latn-RS"/>
        </a:p>
      </dgm:t>
    </dgm:pt>
    <dgm:pt modelId="{F1026529-4F31-497A-AF0F-A221EFE99A88}">
      <dgm:prSet phldrT="[Text]" phldr="0"/>
      <dgm:spPr/>
      <dgm:t>
        <a:bodyPr/>
        <a:lstStyle/>
        <a:p>
          <a:r>
            <a:rPr lang="sr-Cyrl-RS" dirty="0"/>
            <a:t>45.321.387</a:t>
          </a:r>
          <a:endParaRPr lang="sr-Latn-RS" dirty="0"/>
        </a:p>
      </dgm:t>
    </dgm:pt>
    <dgm:pt modelId="{D9464DFB-3276-4C78-A2AE-4A68DC5A7223}" type="parTrans" cxnId="{6C3F3CEE-D069-4FE1-B532-6887D58A2A7A}">
      <dgm:prSet/>
      <dgm:spPr/>
      <dgm:t>
        <a:bodyPr/>
        <a:lstStyle/>
        <a:p>
          <a:endParaRPr lang="sr-Latn-RS"/>
        </a:p>
      </dgm:t>
    </dgm:pt>
    <dgm:pt modelId="{48E947E1-CFDE-4DC1-9BCF-62ADD206A14F}" type="sibTrans" cxnId="{6C3F3CEE-D069-4FE1-B532-6887D58A2A7A}">
      <dgm:prSet/>
      <dgm:spPr/>
      <dgm:t>
        <a:bodyPr/>
        <a:lstStyle/>
        <a:p>
          <a:endParaRPr lang="sr-Latn-RS"/>
        </a:p>
      </dgm:t>
    </dgm:pt>
    <dgm:pt modelId="{EB565D57-98C8-4EAA-8E68-66D1B5961636}">
      <dgm:prSet/>
      <dgm:spPr/>
      <dgm:t>
        <a:bodyPr/>
        <a:lstStyle/>
        <a:p>
          <a:r>
            <a:rPr lang="sr-Cyrl-RS" dirty="0"/>
            <a:t>Програм 11 – Социјална и дечја заштита</a:t>
          </a:r>
          <a:endParaRPr lang="sr-Latn-RS" dirty="0"/>
        </a:p>
      </dgm:t>
    </dgm:pt>
    <dgm:pt modelId="{39956B6A-112A-4194-8954-6C961463F3EC}" type="parTrans" cxnId="{B78C397E-576C-49DD-B6B3-470C3D16A8DF}">
      <dgm:prSet/>
      <dgm:spPr/>
      <dgm:t>
        <a:bodyPr/>
        <a:lstStyle/>
        <a:p>
          <a:endParaRPr lang="sr-Latn-RS"/>
        </a:p>
      </dgm:t>
    </dgm:pt>
    <dgm:pt modelId="{7AD8A642-B525-4A3D-8E84-CD73675AEA78}" type="sibTrans" cxnId="{B78C397E-576C-49DD-B6B3-470C3D16A8DF}">
      <dgm:prSet/>
      <dgm:spPr/>
      <dgm:t>
        <a:bodyPr/>
        <a:lstStyle/>
        <a:p>
          <a:endParaRPr lang="sr-Latn-RS"/>
        </a:p>
      </dgm:t>
    </dgm:pt>
    <dgm:pt modelId="{8F86ABFC-BFA0-4B6A-989C-3565E4DB30B2}">
      <dgm:prSet/>
      <dgm:spPr/>
      <dgm:t>
        <a:bodyPr/>
        <a:lstStyle/>
        <a:p>
          <a:r>
            <a:rPr lang="sr-Cyrl-RS" dirty="0"/>
            <a:t>42.743.327</a:t>
          </a:r>
          <a:endParaRPr lang="sr-Latn-RS" dirty="0"/>
        </a:p>
      </dgm:t>
    </dgm:pt>
    <dgm:pt modelId="{F2C9685F-8BA1-42F7-B09E-BB1B11F70291}" type="parTrans" cxnId="{C9999E75-DFB7-4309-91F0-5A81496982DA}">
      <dgm:prSet/>
      <dgm:spPr/>
      <dgm:t>
        <a:bodyPr/>
        <a:lstStyle/>
        <a:p>
          <a:endParaRPr lang="sr-Latn-RS"/>
        </a:p>
      </dgm:t>
    </dgm:pt>
    <dgm:pt modelId="{77715E83-8285-44DF-80EA-45E786A900D9}" type="sibTrans" cxnId="{C9999E75-DFB7-4309-91F0-5A81496982DA}">
      <dgm:prSet/>
      <dgm:spPr/>
      <dgm:t>
        <a:bodyPr/>
        <a:lstStyle/>
        <a:p>
          <a:endParaRPr lang="sr-Latn-RS"/>
        </a:p>
      </dgm:t>
    </dgm:pt>
    <dgm:pt modelId="{DDAA43EE-4CE2-42F2-A302-D22257926C26}">
      <dgm:prSet/>
      <dgm:spPr/>
      <dgm:t>
        <a:bodyPr/>
        <a:lstStyle/>
        <a:p>
          <a:r>
            <a:rPr lang="sr-Cyrl-RS" dirty="0"/>
            <a:t>Програм 12  – Здравствена заштита</a:t>
          </a:r>
          <a:endParaRPr lang="sr-Latn-RS" dirty="0"/>
        </a:p>
      </dgm:t>
    </dgm:pt>
    <dgm:pt modelId="{3D803AEC-B6CC-4F6D-AFEA-DBFD5EDF9374}" type="parTrans" cxnId="{EB1F2169-9F96-480A-BDB6-C7F67F72C7EB}">
      <dgm:prSet/>
      <dgm:spPr/>
      <dgm:t>
        <a:bodyPr/>
        <a:lstStyle/>
        <a:p>
          <a:endParaRPr lang="sr-Latn-RS"/>
        </a:p>
      </dgm:t>
    </dgm:pt>
    <dgm:pt modelId="{16A5725A-2FA6-4619-8B64-54105E0757A6}" type="sibTrans" cxnId="{EB1F2169-9F96-480A-BDB6-C7F67F72C7EB}">
      <dgm:prSet/>
      <dgm:spPr/>
      <dgm:t>
        <a:bodyPr/>
        <a:lstStyle/>
        <a:p>
          <a:endParaRPr lang="sr-Latn-RS"/>
        </a:p>
      </dgm:t>
    </dgm:pt>
    <dgm:pt modelId="{2A70C255-9E61-4D39-8601-5F44EC914F8F}">
      <dgm:prSet/>
      <dgm:spPr/>
      <dgm:t>
        <a:bodyPr/>
        <a:lstStyle/>
        <a:p>
          <a:r>
            <a:rPr lang="sr-Cyrl-RS" dirty="0"/>
            <a:t>4.443.828</a:t>
          </a:r>
          <a:endParaRPr lang="sr-Latn-RS" dirty="0"/>
        </a:p>
      </dgm:t>
    </dgm:pt>
    <dgm:pt modelId="{9168D909-79A8-4C3B-9881-85415AC56198}" type="parTrans" cxnId="{080D0124-5D7E-4C4B-95DF-2F7BF6A3F3FB}">
      <dgm:prSet/>
      <dgm:spPr/>
      <dgm:t>
        <a:bodyPr/>
        <a:lstStyle/>
        <a:p>
          <a:endParaRPr lang="sr-Latn-RS"/>
        </a:p>
      </dgm:t>
    </dgm:pt>
    <dgm:pt modelId="{0CA650C6-8908-449A-8F5E-84BA0C03E5A4}" type="sibTrans" cxnId="{080D0124-5D7E-4C4B-95DF-2F7BF6A3F3FB}">
      <dgm:prSet/>
      <dgm:spPr/>
      <dgm:t>
        <a:bodyPr/>
        <a:lstStyle/>
        <a:p>
          <a:endParaRPr lang="sr-Latn-RS"/>
        </a:p>
      </dgm:t>
    </dgm:pt>
    <dgm:pt modelId="{3F0EFBD8-4464-42C0-8304-80E70B87E127}">
      <dgm:prSet/>
      <dgm:spPr/>
      <dgm:t>
        <a:bodyPr/>
        <a:lstStyle/>
        <a:p>
          <a:r>
            <a:rPr lang="sr-Cyrl-RS" dirty="0"/>
            <a:t>Програм 13 – Развој културе и информисања</a:t>
          </a:r>
          <a:endParaRPr lang="sr-Latn-RS" dirty="0"/>
        </a:p>
      </dgm:t>
    </dgm:pt>
    <dgm:pt modelId="{ACBCA2AB-A314-4612-9AC5-E960592EADAB}" type="parTrans" cxnId="{D3272F40-8B31-4060-94A3-30684ADFA303}">
      <dgm:prSet/>
      <dgm:spPr/>
      <dgm:t>
        <a:bodyPr/>
        <a:lstStyle/>
        <a:p>
          <a:endParaRPr lang="sr-Latn-RS"/>
        </a:p>
      </dgm:t>
    </dgm:pt>
    <dgm:pt modelId="{2BE20197-6C62-45DB-9A50-4E1DDC509482}" type="sibTrans" cxnId="{D3272F40-8B31-4060-94A3-30684ADFA303}">
      <dgm:prSet/>
      <dgm:spPr/>
      <dgm:t>
        <a:bodyPr/>
        <a:lstStyle/>
        <a:p>
          <a:endParaRPr lang="sr-Latn-RS"/>
        </a:p>
      </dgm:t>
    </dgm:pt>
    <dgm:pt modelId="{EFF943C4-DC44-48D3-BBAC-957869C72939}">
      <dgm:prSet/>
      <dgm:spPr/>
      <dgm:t>
        <a:bodyPr/>
        <a:lstStyle/>
        <a:p>
          <a:r>
            <a:rPr lang="sr-Cyrl-RS" dirty="0"/>
            <a:t>40.509.439</a:t>
          </a:r>
          <a:endParaRPr lang="sr-Latn-RS" dirty="0"/>
        </a:p>
      </dgm:t>
    </dgm:pt>
    <dgm:pt modelId="{B47AAEE3-49BB-4A89-8B66-E70561EFFF3F}" type="parTrans" cxnId="{7B4F251F-3D1D-4B42-B6CB-95C5CFEBA614}">
      <dgm:prSet/>
      <dgm:spPr/>
      <dgm:t>
        <a:bodyPr/>
        <a:lstStyle/>
        <a:p>
          <a:endParaRPr lang="sr-Latn-RS"/>
        </a:p>
      </dgm:t>
    </dgm:pt>
    <dgm:pt modelId="{E13F1C60-905B-42FD-B5CB-0D6B2CB7C9E7}" type="sibTrans" cxnId="{7B4F251F-3D1D-4B42-B6CB-95C5CFEBA614}">
      <dgm:prSet/>
      <dgm:spPr/>
      <dgm:t>
        <a:bodyPr/>
        <a:lstStyle/>
        <a:p>
          <a:endParaRPr lang="sr-Latn-RS"/>
        </a:p>
      </dgm:t>
    </dgm:pt>
    <dgm:pt modelId="{D65AFE1F-DF6A-48EE-89FF-F0AEFADDFD33}">
      <dgm:prSet/>
      <dgm:spPr/>
      <dgm:t>
        <a:bodyPr/>
        <a:lstStyle/>
        <a:p>
          <a:r>
            <a:rPr lang="sr-Cyrl-RS" dirty="0"/>
            <a:t>Програм 14 – Развој спорта и омладине</a:t>
          </a:r>
          <a:endParaRPr lang="sr-Latn-RS" dirty="0"/>
        </a:p>
      </dgm:t>
    </dgm:pt>
    <dgm:pt modelId="{52FE26A2-BF0E-4F0E-A4B3-B150C1291A3A}" type="parTrans" cxnId="{7DFC1E49-EF95-4D47-8F10-AB615B98AF4A}">
      <dgm:prSet/>
      <dgm:spPr/>
      <dgm:t>
        <a:bodyPr/>
        <a:lstStyle/>
        <a:p>
          <a:endParaRPr lang="sr-Latn-RS"/>
        </a:p>
      </dgm:t>
    </dgm:pt>
    <dgm:pt modelId="{ADE6AAC4-6292-4998-8585-6FE9A0E57993}" type="sibTrans" cxnId="{7DFC1E49-EF95-4D47-8F10-AB615B98AF4A}">
      <dgm:prSet/>
      <dgm:spPr/>
      <dgm:t>
        <a:bodyPr/>
        <a:lstStyle/>
        <a:p>
          <a:endParaRPr lang="sr-Latn-RS"/>
        </a:p>
      </dgm:t>
    </dgm:pt>
    <dgm:pt modelId="{6727588E-0002-4A60-846D-FF0555BB5CB2}">
      <dgm:prSet/>
      <dgm:spPr/>
      <dgm:t>
        <a:bodyPr/>
        <a:lstStyle/>
        <a:p>
          <a:r>
            <a:rPr lang="sr-Cyrl-RS" dirty="0"/>
            <a:t>16.859.176</a:t>
          </a:r>
          <a:endParaRPr lang="sr-Latn-RS" dirty="0"/>
        </a:p>
      </dgm:t>
    </dgm:pt>
    <dgm:pt modelId="{A6E2D4AB-C28B-4F03-9A28-9ADE9B5C9B57}" type="parTrans" cxnId="{37A2B8FC-A347-402A-A22B-AE154FA85836}">
      <dgm:prSet/>
      <dgm:spPr/>
      <dgm:t>
        <a:bodyPr/>
        <a:lstStyle/>
        <a:p>
          <a:endParaRPr lang="sr-Latn-RS"/>
        </a:p>
      </dgm:t>
    </dgm:pt>
    <dgm:pt modelId="{FF669C26-5892-45DD-A44F-56E072FD9A20}" type="sibTrans" cxnId="{37A2B8FC-A347-402A-A22B-AE154FA85836}">
      <dgm:prSet/>
      <dgm:spPr/>
      <dgm:t>
        <a:bodyPr/>
        <a:lstStyle/>
        <a:p>
          <a:endParaRPr lang="sr-Latn-RS"/>
        </a:p>
      </dgm:t>
    </dgm:pt>
    <dgm:pt modelId="{7391010B-B533-4F58-9524-6590DAEF284C}">
      <dgm:prSet/>
      <dgm:spPr/>
      <dgm:t>
        <a:bodyPr/>
        <a:lstStyle/>
        <a:p>
          <a:r>
            <a:rPr lang="sr-Cyrl-RS" dirty="0"/>
            <a:t>Програм 15 – Опште услуге локалне самоуправе</a:t>
          </a:r>
          <a:endParaRPr lang="sr-Latn-RS" dirty="0"/>
        </a:p>
      </dgm:t>
    </dgm:pt>
    <dgm:pt modelId="{32618180-014B-40D7-A54D-0D5D2199A354}" type="parTrans" cxnId="{51F0C3DC-7263-4554-9121-E31688420E16}">
      <dgm:prSet/>
      <dgm:spPr/>
      <dgm:t>
        <a:bodyPr/>
        <a:lstStyle/>
        <a:p>
          <a:endParaRPr lang="sr-Latn-RS"/>
        </a:p>
      </dgm:t>
    </dgm:pt>
    <dgm:pt modelId="{2D3D93AB-275B-4E73-AB7B-447780F72C13}" type="sibTrans" cxnId="{51F0C3DC-7263-4554-9121-E31688420E16}">
      <dgm:prSet/>
      <dgm:spPr/>
      <dgm:t>
        <a:bodyPr/>
        <a:lstStyle/>
        <a:p>
          <a:endParaRPr lang="sr-Latn-RS"/>
        </a:p>
      </dgm:t>
    </dgm:pt>
    <dgm:pt modelId="{7E01DE4B-BF61-41CF-8870-5F031B29CB22}">
      <dgm:prSet/>
      <dgm:spPr/>
      <dgm:t>
        <a:bodyPr/>
        <a:lstStyle/>
        <a:p>
          <a:r>
            <a:rPr lang="sr-Cyrl-RS" dirty="0"/>
            <a:t>113.940.395</a:t>
          </a:r>
          <a:endParaRPr lang="sr-Latn-RS" dirty="0"/>
        </a:p>
      </dgm:t>
    </dgm:pt>
    <dgm:pt modelId="{34E24F39-C794-4AB8-BCB6-1B3D588F5F54}" type="parTrans" cxnId="{310C6F27-0801-4974-B822-5636FF4F71B4}">
      <dgm:prSet/>
      <dgm:spPr/>
      <dgm:t>
        <a:bodyPr/>
        <a:lstStyle/>
        <a:p>
          <a:endParaRPr lang="sr-Latn-RS"/>
        </a:p>
      </dgm:t>
    </dgm:pt>
    <dgm:pt modelId="{5BB8CD4C-5979-4F3A-9FE7-DCF3ACBF7146}" type="sibTrans" cxnId="{310C6F27-0801-4974-B822-5636FF4F71B4}">
      <dgm:prSet/>
      <dgm:spPr/>
      <dgm:t>
        <a:bodyPr/>
        <a:lstStyle/>
        <a:p>
          <a:endParaRPr lang="sr-Latn-RS"/>
        </a:p>
      </dgm:t>
    </dgm:pt>
    <dgm:pt modelId="{C3E4169B-AD31-439B-9A52-0FA502CF50B3}">
      <dgm:prSet/>
      <dgm:spPr/>
      <dgm:t>
        <a:bodyPr/>
        <a:lstStyle/>
        <a:p>
          <a:r>
            <a:rPr lang="sr-Cyrl-RS" dirty="0"/>
            <a:t>Програм 16 – Политички систем локалне самоуправе</a:t>
          </a:r>
          <a:endParaRPr lang="sr-Latn-RS" dirty="0"/>
        </a:p>
      </dgm:t>
    </dgm:pt>
    <dgm:pt modelId="{CB2B3B14-0169-47E7-AC52-DFF01B7D3564}" type="parTrans" cxnId="{3C964997-3AD6-4F99-9348-E76DDD90A1D1}">
      <dgm:prSet/>
      <dgm:spPr/>
      <dgm:t>
        <a:bodyPr/>
        <a:lstStyle/>
        <a:p>
          <a:endParaRPr lang="sr-Latn-RS"/>
        </a:p>
      </dgm:t>
    </dgm:pt>
    <dgm:pt modelId="{4EC6D854-D174-4363-A5C9-DB95D1BF087A}" type="sibTrans" cxnId="{3C964997-3AD6-4F99-9348-E76DDD90A1D1}">
      <dgm:prSet/>
      <dgm:spPr/>
      <dgm:t>
        <a:bodyPr/>
        <a:lstStyle/>
        <a:p>
          <a:endParaRPr lang="sr-Latn-RS"/>
        </a:p>
      </dgm:t>
    </dgm:pt>
    <dgm:pt modelId="{EBD77E7D-DB07-4284-9B46-5CB4C8E281CA}">
      <dgm:prSet/>
      <dgm:spPr/>
      <dgm:t>
        <a:bodyPr/>
        <a:lstStyle/>
        <a:p>
          <a:r>
            <a:rPr lang="sr-Cyrl-RS" dirty="0"/>
            <a:t>26.546.059</a:t>
          </a:r>
          <a:endParaRPr lang="sr-Latn-RS" dirty="0"/>
        </a:p>
      </dgm:t>
    </dgm:pt>
    <dgm:pt modelId="{D6582661-84A3-40C3-BD90-F63C001A43DC}" type="parTrans" cxnId="{2EFAC239-B118-4660-BDFE-DF1EB1C5D17C}">
      <dgm:prSet/>
      <dgm:spPr/>
      <dgm:t>
        <a:bodyPr/>
        <a:lstStyle/>
        <a:p>
          <a:endParaRPr lang="sr-Latn-RS"/>
        </a:p>
      </dgm:t>
    </dgm:pt>
    <dgm:pt modelId="{868260B3-ACDF-49BC-8ACF-EA5B4CBF0F04}" type="sibTrans" cxnId="{2EFAC239-B118-4660-BDFE-DF1EB1C5D17C}">
      <dgm:prSet/>
      <dgm:spPr/>
      <dgm:t>
        <a:bodyPr/>
        <a:lstStyle/>
        <a:p>
          <a:endParaRPr lang="sr-Latn-RS"/>
        </a:p>
      </dgm:t>
    </dgm:pt>
    <dgm:pt modelId="{1940D802-3B53-4E11-BAFF-342569205627}">
      <dgm:prSet/>
      <dgm:spPr/>
      <dgm:t>
        <a:bodyPr/>
        <a:lstStyle/>
        <a:p>
          <a:r>
            <a:rPr lang="sr-Cyrl-RS" dirty="0"/>
            <a:t>Програм 17 – Енергетска ефикасност и обновљиви извори енергије</a:t>
          </a:r>
          <a:endParaRPr lang="sr-Latn-RS" dirty="0"/>
        </a:p>
      </dgm:t>
    </dgm:pt>
    <dgm:pt modelId="{E59530D7-7159-4D72-A493-AE2104957678}" type="parTrans" cxnId="{A89C05CA-ED3D-42BE-B7D5-AA9CC6005EBE}">
      <dgm:prSet/>
      <dgm:spPr/>
      <dgm:t>
        <a:bodyPr/>
        <a:lstStyle/>
        <a:p>
          <a:endParaRPr lang="sr-Latn-RS"/>
        </a:p>
      </dgm:t>
    </dgm:pt>
    <dgm:pt modelId="{DC4DC199-2568-4C61-9CE3-70CB10C5627A}" type="sibTrans" cxnId="{A89C05CA-ED3D-42BE-B7D5-AA9CC6005EBE}">
      <dgm:prSet/>
      <dgm:spPr/>
      <dgm:t>
        <a:bodyPr/>
        <a:lstStyle/>
        <a:p>
          <a:endParaRPr lang="sr-Latn-RS"/>
        </a:p>
      </dgm:t>
    </dgm:pt>
    <dgm:pt modelId="{C49D513B-4B69-4191-8D7B-4F49BA7C103F}">
      <dgm:prSet/>
      <dgm:spPr/>
      <dgm:t>
        <a:bodyPr/>
        <a:lstStyle/>
        <a:p>
          <a:r>
            <a:rPr lang="sr-Cyrl-RS" dirty="0"/>
            <a:t>10.937.173</a:t>
          </a:r>
          <a:endParaRPr lang="sr-Latn-RS" dirty="0"/>
        </a:p>
      </dgm:t>
    </dgm:pt>
    <dgm:pt modelId="{EF110935-6912-4676-9ED4-C4BC0B884362}" type="parTrans" cxnId="{A0B00FA4-0327-47DA-93EE-8B0CAAFA5C8C}">
      <dgm:prSet/>
      <dgm:spPr/>
      <dgm:t>
        <a:bodyPr/>
        <a:lstStyle/>
        <a:p>
          <a:endParaRPr lang="sr-Latn-RS"/>
        </a:p>
      </dgm:t>
    </dgm:pt>
    <dgm:pt modelId="{A4C310CA-1F14-4C2C-9214-BFE9BEC2F423}" type="sibTrans" cxnId="{A0B00FA4-0327-47DA-93EE-8B0CAAFA5C8C}">
      <dgm:prSet/>
      <dgm:spPr/>
      <dgm:t>
        <a:bodyPr/>
        <a:lstStyle/>
        <a:p>
          <a:endParaRPr lang="sr-Latn-RS"/>
        </a:p>
      </dgm:t>
    </dgm:pt>
    <dgm:pt modelId="{282BF466-209A-40D0-BFAE-B6186CB875F9}" type="pres">
      <dgm:prSet presAssocID="{55D41B50-F808-402B-8297-A55B89075805}" presName="linear" presStyleCnt="0">
        <dgm:presLayoutVars>
          <dgm:animLvl val="lvl"/>
          <dgm:resizeHandles val="exact"/>
        </dgm:presLayoutVars>
      </dgm:prSet>
      <dgm:spPr/>
    </dgm:pt>
    <dgm:pt modelId="{64456625-3C3E-4923-806B-042C82C0A7FD}" type="pres">
      <dgm:prSet presAssocID="{4DC468E3-CCF1-4BE3-8E6C-553EDB9320D9}" presName="parentText" presStyleLbl="node1" presStyleIdx="0" presStyleCnt="9" custLinFactNeighborX="-6" custLinFactNeighborY="-2906">
        <dgm:presLayoutVars>
          <dgm:chMax val="0"/>
          <dgm:bulletEnabled val="1"/>
        </dgm:presLayoutVars>
      </dgm:prSet>
      <dgm:spPr/>
    </dgm:pt>
    <dgm:pt modelId="{EB2C3352-7525-4346-8166-580BA16D6F67}" type="pres">
      <dgm:prSet presAssocID="{4DC468E3-CCF1-4BE3-8E6C-553EDB9320D9}" presName="childText" presStyleLbl="revTx" presStyleIdx="0" presStyleCnt="9">
        <dgm:presLayoutVars>
          <dgm:bulletEnabled val="1"/>
        </dgm:presLayoutVars>
      </dgm:prSet>
      <dgm:spPr/>
    </dgm:pt>
    <dgm:pt modelId="{8C96EC8E-A81F-455B-AD79-CCF2B0B820AB}" type="pres">
      <dgm:prSet presAssocID="{58BBEDE5-6D5F-498F-8A59-DB68E4F0CD9E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9A4EC532-C52D-4C19-8173-1775864E7BE1}" type="pres">
      <dgm:prSet presAssocID="{58BBEDE5-6D5F-498F-8A59-DB68E4F0CD9E}" presName="childText" presStyleLbl="revTx" presStyleIdx="1" presStyleCnt="9">
        <dgm:presLayoutVars>
          <dgm:bulletEnabled val="1"/>
        </dgm:presLayoutVars>
      </dgm:prSet>
      <dgm:spPr/>
    </dgm:pt>
    <dgm:pt modelId="{3CD7FC57-2FBF-4BCE-9587-509CB7EF67E6}" type="pres">
      <dgm:prSet presAssocID="{EB565D57-98C8-4EAA-8E68-66D1B5961636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9964B2F0-A77D-475F-B19F-3F4F704D7F32}" type="pres">
      <dgm:prSet presAssocID="{EB565D57-98C8-4EAA-8E68-66D1B5961636}" presName="childText" presStyleLbl="revTx" presStyleIdx="2" presStyleCnt="9">
        <dgm:presLayoutVars>
          <dgm:bulletEnabled val="1"/>
        </dgm:presLayoutVars>
      </dgm:prSet>
      <dgm:spPr/>
    </dgm:pt>
    <dgm:pt modelId="{CDCC65D6-1DB1-416F-9FFB-E6DC5590A25D}" type="pres">
      <dgm:prSet presAssocID="{DDAA43EE-4CE2-42F2-A302-D22257926C26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3A1ED5A5-EE26-43CB-9501-1EDE49FF9959}" type="pres">
      <dgm:prSet presAssocID="{DDAA43EE-4CE2-42F2-A302-D22257926C26}" presName="childText" presStyleLbl="revTx" presStyleIdx="3" presStyleCnt="9">
        <dgm:presLayoutVars>
          <dgm:bulletEnabled val="1"/>
        </dgm:presLayoutVars>
      </dgm:prSet>
      <dgm:spPr/>
    </dgm:pt>
    <dgm:pt modelId="{01AA9243-5D74-4BB3-9FA8-33BE231C83CD}" type="pres">
      <dgm:prSet presAssocID="{3F0EFBD8-4464-42C0-8304-80E70B87E127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FB08C3E2-9929-430C-802C-BF49D428A2F7}" type="pres">
      <dgm:prSet presAssocID="{3F0EFBD8-4464-42C0-8304-80E70B87E127}" presName="childText" presStyleLbl="revTx" presStyleIdx="4" presStyleCnt="9">
        <dgm:presLayoutVars>
          <dgm:bulletEnabled val="1"/>
        </dgm:presLayoutVars>
      </dgm:prSet>
      <dgm:spPr/>
    </dgm:pt>
    <dgm:pt modelId="{C4AF026C-D408-4A3E-AB3A-8FA463412625}" type="pres">
      <dgm:prSet presAssocID="{D65AFE1F-DF6A-48EE-89FF-F0AEFADDFD33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88705EF0-8CB6-41A0-98B9-AA2446C77B91}" type="pres">
      <dgm:prSet presAssocID="{D65AFE1F-DF6A-48EE-89FF-F0AEFADDFD33}" presName="childText" presStyleLbl="revTx" presStyleIdx="5" presStyleCnt="9">
        <dgm:presLayoutVars>
          <dgm:bulletEnabled val="1"/>
        </dgm:presLayoutVars>
      </dgm:prSet>
      <dgm:spPr/>
    </dgm:pt>
    <dgm:pt modelId="{BDC55E5B-6B75-4BBC-A6F6-786C32F64A96}" type="pres">
      <dgm:prSet presAssocID="{7391010B-B533-4F58-9524-6590DAEF284C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C1B1D029-EA33-43FB-AFD5-64F75345F527}" type="pres">
      <dgm:prSet presAssocID="{7391010B-B533-4F58-9524-6590DAEF284C}" presName="childText" presStyleLbl="revTx" presStyleIdx="6" presStyleCnt="9">
        <dgm:presLayoutVars>
          <dgm:bulletEnabled val="1"/>
        </dgm:presLayoutVars>
      </dgm:prSet>
      <dgm:spPr/>
    </dgm:pt>
    <dgm:pt modelId="{917AB6C1-AEA2-48A5-A5E7-B5784D3ACC7A}" type="pres">
      <dgm:prSet presAssocID="{C3E4169B-AD31-439B-9A52-0FA502CF50B3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3431B379-9A0D-4BBC-B348-CDE07718AC6C}" type="pres">
      <dgm:prSet presAssocID="{C3E4169B-AD31-439B-9A52-0FA502CF50B3}" presName="childText" presStyleLbl="revTx" presStyleIdx="7" presStyleCnt="9">
        <dgm:presLayoutVars>
          <dgm:bulletEnabled val="1"/>
        </dgm:presLayoutVars>
      </dgm:prSet>
      <dgm:spPr/>
    </dgm:pt>
    <dgm:pt modelId="{423E538E-C295-47A5-B60E-B6F9B6BF70A1}" type="pres">
      <dgm:prSet presAssocID="{1940D802-3B53-4E11-BAFF-342569205627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83AEC36D-C77C-4C8E-A8AC-D71D6F677CD2}" type="pres">
      <dgm:prSet presAssocID="{1940D802-3B53-4E11-BAFF-342569205627}" presName="childText" presStyleLbl="revTx" presStyleIdx="8" presStyleCnt="9">
        <dgm:presLayoutVars>
          <dgm:bulletEnabled val="1"/>
        </dgm:presLayoutVars>
      </dgm:prSet>
      <dgm:spPr/>
    </dgm:pt>
  </dgm:ptLst>
  <dgm:cxnLst>
    <dgm:cxn modelId="{BB0D5E12-7F48-4A1F-B9E3-EA5DBDABF344}" type="presOf" srcId="{EBD77E7D-DB07-4284-9B46-5CB4C8E281CA}" destId="{3431B379-9A0D-4BBC-B348-CDE07718AC6C}" srcOrd="0" destOrd="0" presId="urn:microsoft.com/office/officeart/2005/8/layout/vList2"/>
    <dgm:cxn modelId="{D6F67E12-CE2C-4F98-8418-F15EB72AC6C9}" type="presOf" srcId="{D65AFE1F-DF6A-48EE-89FF-F0AEFADDFD33}" destId="{C4AF026C-D408-4A3E-AB3A-8FA463412625}" srcOrd="0" destOrd="0" presId="urn:microsoft.com/office/officeart/2005/8/layout/vList2"/>
    <dgm:cxn modelId="{3ADC6F17-5D2C-4536-BFE4-554FC9525245}" type="presOf" srcId="{58BBEDE5-6D5F-498F-8A59-DB68E4F0CD9E}" destId="{8C96EC8E-A81F-455B-AD79-CCF2B0B820AB}" srcOrd="0" destOrd="0" presId="urn:microsoft.com/office/officeart/2005/8/layout/vList2"/>
    <dgm:cxn modelId="{7B4F251F-3D1D-4B42-B6CB-95C5CFEBA614}" srcId="{3F0EFBD8-4464-42C0-8304-80E70B87E127}" destId="{EFF943C4-DC44-48D3-BBAC-957869C72939}" srcOrd="0" destOrd="0" parTransId="{B47AAEE3-49BB-4A89-8B66-E70561EFFF3F}" sibTransId="{E13F1C60-905B-42FD-B5CB-0D6B2CB7C9E7}"/>
    <dgm:cxn modelId="{080D0124-5D7E-4C4B-95DF-2F7BF6A3F3FB}" srcId="{DDAA43EE-4CE2-42F2-A302-D22257926C26}" destId="{2A70C255-9E61-4D39-8601-5F44EC914F8F}" srcOrd="0" destOrd="0" parTransId="{9168D909-79A8-4C3B-9881-85415AC56198}" sibTransId="{0CA650C6-8908-449A-8F5E-84BA0C03E5A4}"/>
    <dgm:cxn modelId="{310C6F27-0801-4974-B822-5636FF4F71B4}" srcId="{7391010B-B533-4F58-9524-6590DAEF284C}" destId="{7E01DE4B-BF61-41CF-8870-5F031B29CB22}" srcOrd="0" destOrd="0" parTransId="{34E24F39-C794-4AB8-BCB6-1B3D588F5F54}" sibTransId="{5BB8CD4C-5979-4F3A-9FE7-DCF3ACBF7146}"/>
    <dgm:cxn modelId="{C1C80B2C-DD59-4ED2-97C4-08A75CFEE63C}" srcId="{4DC468E3-CCF1-4BE3-8E6C-553EDB9320D9}" destId="{2BE6A963-40C5-4DF4-97EC-943FA3E32231}" srcOrd="0" destOrd="0" parTransId="{719DB30F-85CD-430A-9AE4-C7D45D6669B9}" sibTransId="{3233CF2C-A4BB-45D6-BFFF-6E0E0165F510}"/>
    <dgm:cxn modelId="{5CACD631-2B0B-4740-94B6-4405B419DFF5}" type="presOf" srcId="{DDAA43EE-4CE2-42F2-A302-D22257926C26}" destId="{CDCC65D6-1DB1-416F-9FFB-E6DC5590A25D}" srcOrd="0" destOrd="0" presId="urn:microsoft.com/office/officeart/2005/8/layout/vList2"/>
    <dgm:cxn modelId="{2EFAC239-B118-4660-BDFE-DF1EB1C5D17C}" srcId="{C3E4169B-AD31-439B-9A52-0FA502CF50B3}" destId="{EBD77E7D-DB07-4284-9B46-5CB4C8E281CA}" srcOrd="0" destOrd="0" parTransId="{D6582661-84A3-40C3-BD90-F63C001A43DC}" sibTransId="{868260B3-ACDF-49BC-8ACF-EA5B4CBF0F04}"/>
    <dgm:cxn modelId="{D3272F40-8B31-4060-94A3-30684ADFA303}" srcId="{55D41B50-F808-402B-8297-A55B89075805}" destId="{3F0EFBD8-4464-42C0-8304-80E70B87E127}" srcOrd="4" destOrd="0" parTransId="{ACBCA2AB-A314-4612-9AC5-E960592EADAB}" sibTransId="{2BE20197-6C62-45DB-9A50-4E1DDC509482}"/>
    <dgm:cxn modelId="{F436FF5C-957E-4EA1-A705-8B4C91218969}" type="presOf" srcId="{2A70C255-9E61-4D39-8601-5F44EC914F8F}" destId="{3A1ED5A5-EE26-43CB-9501-1EDE49FF9959}" srcOrd="0" destOrd="0" presId="urn:microsoft.com/office/officeart/2005/8/layout/vList2"/>
    <dgm:cxn modelId="{B23D755E-C1CF-4943-8B9A-40FCE0FF3185}" type="presOf" srcId="{6727588E-0002-4A60-846D-FF0555BB5CB2}" destId="{88705EF0-8CB6-41A0-98B9-AA2446C77B91}" srcOrd="0" destOrd="0" presId="urn:microsoft.com/office/officeart/2005/8/layout/vList2"/>
    <dgm:cxn modelId="{9DAF2E5F-6ED3-4848-AC81-97B640167703}" type="presOf" srcId="{2BE6A963-40C5-4DF4-97EC-943FA3E32231}" destId="{EB2C3352-7525-4346-8166-580BA16D6F67}" srcOrd="0" destOrd="0" presId="urn:microsoft.com/office/officeart/2005/8/layout/vList2"/>
    <dgm:cxn modelId="{32E83863-7C4F-4775-A83E-E956CFE99A8C}" type="presOf" srcId="{C3E4169B-AD31-439B-9A52-0FA502CF50B3}" destId="{917AB6C1-AEA2-48A5-A5E7-B5784D3ACC7A}" srcOrd="0" destOrd="0" presId="urn:microsoft.com/office/officeart/2005/8/layout/vList2"/>
    <dgm:cxn modelId="{7DFC1E49-EF95-4D47-8F10-AB615B98AF4A}" srcId="{55D41B50-F808-402B-8297-A55B89075805}" destId="{D65AFE1F-DF6A-48EE-89FF-F0AEFADDFD33}" srcOrd="5" destOrd="0" parTransId="{52FE26A2-BF0E-4F0E-A4B3-B150C1291A3A}" sibTransId="{ADE6AAC4-6292-4998-8585-6FE9A0E57993}"/>
    <dgm:cxn modelId="{EB1F2169-9F96-480A-BDB6-C7F67F72C7EB}" srcId="{55D41B50-F808-402B-8297-A55B89075805}" destId="{DDAA43EE-4CE2-42F2-A302-D22257926C26}" srcOrd="3" destOrd="0" parTransId="{3D803AEC-B6CC-4F6D-AFEA-DBFD5EDF9374}" sibTransId="{16A5725A-2FA6-4619-8B64-54105E0757A6}"/>
    <dgm:cxn modelId="{244DC549-93C2-4353-B731-1972A10779EF}" type="presOf" srcId="{55D41B50-F808-402B-8297-A55B89075805}" destId="{282BF466-209A-40D0-BFAE-B6186CB875F9}" srcOrd="0" destOrd="0" presId="urn:microsoft.com/office/officeart/2005/8/layout/vList2"/>
    <dgm:cxn modelId="{6808866D-C572-498C-B83E-DDA68A45C94A}" type="presOf" srcId="{C49D513B-4B69-4191-8D7B-4F49BA7C103F}" destId="{83AEC36D-C77C-4C8E-A8AC-D71D6F677CD2}" srcOrd="0" destOrd="0" presId="urn:microsoft.com/office/officeart/2005/8/layout/vList2"/>
    <dgm:cxn modelId="{A5336C4F-5181-42F1-BACB-C5C4475D68A9}" type="presOf" srcId="{1940D802-3B53-4E11-BAFF-342569205627}" destId="{423E538E-C295-47A5-B60E-B6F9B6BF70A1}" srcOrd="0" destOrd="0" presId="urn:microsoft.com/office/officeart/2005/8/layout/vList2"/>
    <dgm:cxn modelId="{C9999E75-DFB7-4309-91F0-5A81496982DA}" srcId="{EB565D57-98C8-4EAA-8E68-66D1B5961636}" destId="{8F86ABFC-BFA0-4B6A-989C-3565E4DB30B2}" srcOrd="0" destOrd="0" parTransId="{F2C9685F-8BA1-42F7-B09E-BB1B11F70291}" sibTransId="{77715E83-8285-44DF-80EA-45E786A900D9}"/>
    <dgm:cxn modelId="{B78C397E-576C-49DD-B6B3-470C3D16A8DF}" srcId="{55D41B50-F808-402B-8297-A55B89075805}" destId="{EB565D57-98C8-4EAA-8E68-66D1B5961636}" srcOrd="2" destOrd="0" parTransId="{39956B6A-112A-4194-8954-6C961463F3EC}" sibTransId="{7AD8A642-B525-4A3D-8E84-CD73675AEA78}"/>
    <dgm:cxn modelId="{BB190180-E70E-4B3A-8B58-EA4C32E70EAF}" type="presOf" srcId="{7391010B-B533-4F58-9524-6590DAEF284C}" destId="{BDC55E5B-6B75-4BBC-A6F6-786C32F64A96}" srcOrd="0" destOrd="0" presId="urn:microsoft.com/office/officeart/2005/8/layout/vList2"/>
    <dgm:cxn modelId="{59DF4D8D-7285-420C-9D34-77A314B04110}" type="presOf" srcId="{EB565D57-98C8-4EAA-8E68-66D1B5961636}" destId="{3CD7FC57-2FBF-4BCE-9587-509CB7EF67E6}" srcOrd="0" destOrd="0" presId="urn:microsoft.com/office/officeart/2005/8/layout/vList2"/>
    <dgm:cxn modelId="{B497CF94-9B44-4A17-9BC9-C8C3C5A31C93}" type="presOf" srcId="{4DC468E3-CCF1-4BE3-8E6C-553EDB9320D9}" destId="{64456625-3C3E-4923-806B-042C82C0A7FD}" srcOrd="0" destOrd="0" presId="urn:microsoft.com/office/officeart/2005/8/layout/vList2"/>
    <dgm:cxn modelId="{3C964997-3AD6-4F99-9348-E76DDD90A1D1}" srcId="{55D41B50-F808-402B-8297-A55B89075805}" destId="{C3E4169B-AD31-439B-9A52-0FA502CF50B3}" srcOrd="7" destOrd="0" parTransId="{CB2B3B14-0169-47E7-AC52-DFF01B7D3564}" sibTransId="{4EC6D854-D174-4363-A5C9-DB95D1BF087A}"/>
    <dgm:cxn modelId="{615DF29E-43A7-43E6-BCBB-203DDB06B313}" type="presOf" srcId="{8F86ABFC-BFA0-4B6A-989C-3565E4DB30B2}" destId="{9964B2F0-A77D-475F-B19F-3F4F704D7F32}" srcOrd="0" destOrd="0" presId="urn:microsoft.com/office/officeart/2005/8/layout/vList2"/>
    <dgm:cxn modelId="{F3B329A1-6833-4F02-8420-72FA314DDAA7}" type="presOf" srcId="{EFF943C4-DC44-48D3-BBAC-957869C72939}" destId="{FB08C3E2-9929-430C-802C-BF49D428A2F7}" srcOrd="0" destOrd="0" presId="urn:microsoft.com/office/officeart/2005/8/layout/vList2"/>
    <dgm:cxn modelId="{A0B00FA4-0327-47DA-93EE-8B0CAAFA5C8C}" srcId="{1940D802-3B53-4E11-BAFF-342569205627}" destId="{C49D513B-4B69-4191-8D7B-4F49BA7C103F}" srcOrd="0" destOrd="0" parTransId="{EF110935-6912-4676-9ED4-C4BC0B884362}" sibTransId="{A4C310CA-1F14-4C2C-9214-BFE9BEC2F423}"/>
    <dgm:cxn modelId="{F3288FA6-7A85-4A79-A273-49989CCE259D}" srcId="{55D41B50-F808-402B-8297-A55B89075805}" destId="{4DC468E3-CCF1-4BE3-8E6C-553EDB9320D9}" srcOrd="0" destOrd="0" parTransId="{50D97E54-C65C-47A0-B197-0896D739D710}" sibTransId="{8F64D6FD-A8CF-45BA-AD7D-399654B51711}"/>
    <dgm:cxn modelId="{0927CCBD-4143-4A3E-ABFE-1CFCE4096601}" type="presOf" srcId="{7E01DE4B-BF61-41CF-8870-5F031B29CB22}" destId="{C1B1D029-EA33-43FB-AFD5-64F75345F527}" srcOrd="0" destOrd="0" presId="urn:microsoft.com/office/officeart/2005/8/layout/vList2"/>
    <dgm:cxn modelId="{6856D4C2-0F07-4A29-B135-8DA8D6E10B53}" srcId="{55D41B50-F808-402B-8297-A55B89075805}" destId="{58BBEDE5-6D5F-498F-8A59-DB68E4F0CD9E}" srcOrd="1" destOrd="0" parTransId="{794B648C-0E05-44A0-B955-42EC65816146}" sibTransId="{0F229385-4048-4E7F-BA0B-BE3034EC0656}"/>
    <dgm:cxn modelId="{D3B68EC8-BA4D-4AD5-A8FA-AA7090530AFD}" type="presOf" srcId="{F1026529-4F31-497A-AF0F-A221EFE99A88}" destId="{9A4EC532-C52D-4C19-8173-1775864E7BE1}" srcOrd="0" destOrd="0" presId="urn:microsoft.com/office/officeart/2005/8/layout/vList2"/>
    <dgm:cxn modelId="{A89C05CA-ED3D-42BE-B7D5-AA9CC6005EBE}" srcId="{55D41B50-F808-402B-8297-A55B89075805}" destId="{1940D802-3B53-4E11-BAFF-342569205627}" srcOrd="8" destOrd="0" parTransId="{E59530D7-7159-4D72-A493-AE2104957678}" sibTransId="{DC4DC199-2568-4C61-9CE3-70CB10C5627A}"/>
    <dgm:cxn modelId="{CC7D7BD4-B55D-4AB6-A0C2-AB10F29A69F3}" type="presOf" srcId="{3F0EFBD8-4464-42C0-8304-80E70B87E127}" destId="{01AA9243-5D74-4BB3-9FA8-33BE231C83CD}" srcOrd="0" destOrd="0" presId="urn:microsoft.com/office/officeart/2005/8/layout/vList2"/>
    <dgm:cxn modelId="{51F0C3DC-7263-4554-9121-E31688420E16}" srcId="{55D41B50-F808-402B-8297-A55B89075805}" destId="{7391010B-B533-4F58-9524-6590DAEF284C}" srcOrd="6" destOrd="0" parTransId="{32618180-014B-40D7-A54D-0D5D2199A354}" sibTransId="{2D3D93AB-275B-4E73-AB7B-447780F72C13}"/>
    <dgm:cxn modelId="{6C3F3CEE-D069-4FE1-B532-6887D58A2A7A}" srcId="{58BBEDE5-6D5F-498F-8A59-DB68E4F0CD9E}" destId="{F1026529-4F31-497A-AF0F-A221EFE99A88}" srcOrd="0" destOrd="0" parTransId="{D9464DFB-3276-4C78-A2AE-4A68DC5A7223}" sibTransId="{48E947E1-CFDE-4DC1-9BCF-62ADD206A14F}"/>
    <dgm:cxn modelId="{37A2B8FC-A347-402A-A22B-AE154FA85836}" srcId="{D65AFE1F-DF6A-48EE-89FF-F0AEFADDFD33}" destId="{6727588E-0002-4A60-846D-FF0555BB5CB2}" srcOrd="0" destOrd="0" parTransId="{A6E2D4AB-C28B-4F03-9A28-9ADE9B5C9B57}" sibTransId="{FF669C26-5892-45DD-A44F-56E072FD9A20}"/>
    <dgm:cxn modelId="{0BBDBE0E-E8A5-4BEF-8DE6-24A8B7B7A622}" type="presParOf" srcId="{282BF466-209A-40D0-BFAE-B6186CB875F9}" destId="{64456625-3C3E-4923-806B-042C82C0A7FD}" srcOrd="0" destOrd="0" presId="urn:microsoft.com/office/officeart/2005/8/layout/vList2"/>
    <dgm:cxn modelId="{BDAF5AE1-DDB0-45B8-85FA-D6864E2E9205}" type="presParOf" srcId="{282BF466-209A-40D0-BFAE-B6186CB875F9}" destId="{EB2C3352-7525-4346-8166-580BA16D6F67}" srcOrd="1" destOrd="0" presId="urn:microsoft.com/office/officeart/2005/8/layout/vList2"/>
    <dgm:cxn modelId="{FC62CE73-2B50-44E5-B929-B2CC476A2695}" type="presParOf" srcId="{282BF466-209A-40D0-BFAE-B6186CB875F9}" destId="{8C96EC8E-A81F-455B-AD79-CCF2B0B820AB}" srcOrd="2" destOrd="0" presId="urn:microsoft.com/office/officeart/2005/8/layout/vList2"/>
    <dgm:cxn modelId="{79E242AC-5FE7-4C11-9438-3644C4A70B49}" type="presParOf" srcId="{282BF466-209A-40D0-BFAE-B6186CB875F9}" destId="{9A4EC532-C52D-4C19-8173-1775864E7BE1}" srcOrd="3" destOrd="0" presId="urn:microsoft.com/office/officeart/2005/8/layout/vList2"/>
    <dgm:cxn modelId="{51C15BE9-039A-425B-8925-E7C0533C1D00}" type="presParOf" srcId="{282BF466-209A-40D0-BFAE-B6186CB875F9}" destId="{3CD7FC57-2FBF-4BCE-9587-509CB7EF67E6}" srcOrd="4" destOrd="0" presId="urn:microsoft.com/office/officeart/2005/8/layout/vList2"/>
    <dgm:cxn modelId="{F3794C7D-02DF-4C72-9ECD-0B732754DDF3}" type="presParOf" srcId="{282BF466-209A-40D0-BFAE-B6186CB875F9}" destId="{9964B2F0-A77D-475F-B19F-3F4F704D7F32}" srcOrd="5" destOrd="0" presId="urn:microsoft.com/office/officeart/2005/8/layout/vList2"/>
    <dgm:cxn modelId="{69321A2B-5690-4937-9430-C00B2D8C2EA1}" type="presParOf" srcId="{282BF466-209A-40D0-BFAE-B6186CB875F9}" destId="{CDCC65D6-1DB1-416F-9FFB-E6DC5590A25D}" srcOrd="6" destOrd="0" presId="urn:microsoft.com/office/officeart/2005/8/layout/vList2"/>
    <dgm:cxn modelId="{E5F6341A-F917-4ED9-A6C3-12EB671E4969}" type="presParOf" srcId="{282BF466-209A-40D0-BFAE-B6186CB875F9}" destId="{3A1ED5A5-EE26-43CB-9501-1EDE49FF9959}" srcOrd="7" destOrd="0" presId="urn:microsoft.com/office/officeart/2005/8/layout/vList2"/>
    <dgm:cxn modelId="{19B179CE-943C-4D91-94BF-A479A1594DD1}" type="presParOf" srcId="{282BF466-209A-40D0-BFAE-B6186CB875F9}" destId="{01AA9243-5D74-4BB3-9FA8-33BE231C83CD}" srcOrd="8" destOrd="0" presId="urn:microsoft.com/office/officeart/2005/8/layout/vList2"/>
    <dgm:cxn modelId="{8F9E3934-E4E7-4602-B53F-1298485C28A5}" type="presParOf" srcId="{282BF466-209A-40D0-BFAE-B6186CB875F9}" destId="{FB08C3E2-9929-430C-802C-BF49D428A2F7}" srcOrd="9" destOrd="0" presId="urn:microsoft.com/office/officeart/2005/8/layout/vList2"/>
    <dgm:cxn modelId="{004EC7B9-BF1C-4DB4-A7B5-11BF913D3F5B}" type="presParOf" srcId="{282BF466-209A-40D0-BFAE-B6186CB875F9}" destId="{C4AF026C-D408-4A3E-AB3A-8FA463412625}" srcOrd="10" destOrd="0" presId="urn:microsoft.com/office/officeart/2005/8/layout/vList2"/>
    <dgm:cxn modelId="{59B6DD05-5C1F-47F0-BB0D-B9C2AB1BAA53}" type="presParOf" srcId="{282BF466-209A-40D0-BFAE-B6186CB875F9}" destId="{88705EF0-8CB6-41A0-98B9-AA2446C77B91}" srcOrd="11" destOrd="0" presId="urn:microsoft.com/office/officeart/2005/8/layout/vList2"/>
    <dgm:cxn modelId="{CBE691EF-3C38-4A61-8D12-7CB8F123A44A}" type="presParOf" srcId="{282BF466-209A-40D0-BFAE-B6186CB875F9}" destId="{BDC55E5B-6B75-4BBC-A6F6-786C32F64A96}" srcOrd="12" destOrd="0" presId="urn:microsoft.com/office/officeart/2005/8/layout/vList2"/>
    <dgm:cxn modelId="{8F75CC12-0E1D-4E94-8390-99F25C4082BE}" type="presParOf" srcId="{282BF466-209A-40D0-BFAE-B6186CB875F9}" destId="{C1B1D029-EA33-43FB-AFD5-64F75345F527}" srcOrd="13" destOrd="0" presId="urn:microsoft.com/office/officeart/2005/8/layout/vList2"/>
    <dgm:cxn modelId="{25FDB0AF-4E4C-4375-A276-21A30D9C83A0}" type="presParOf" srcId="{282BF466-209A-40D0-BFAE-B6186CB875F9}" destId="{917AB6C1-AEA2-48A5-A5E7-B5784D3ACC7A}" srcOrd="14" destOrd="0" presId="urn:microsoft.com/office/officeart/2005/8/layout/vList2"/>
    <dgm:cxn modelId="{8E5DC16B-4E31-4C95-9E63-32F1F89F1AF4}" type="presParOf" srcId="{282BF466-209A-40D0-BFAE-B6186CB875F9}" destId="{3431B379-9A0D-4BBC-B348-CDE07718AC6C}" srcOrd="15" destOrd="0" presId="urn:microsoft.com/office/officeart/2005/8/layout/vList2"/>
    <dgm:cxn modelId="{7CF01B0A-21A6-475D-AD57-3552AFDDC948}" type="presParOf" srcId="{282BF466-209A-40D0-BFAE-B6186CB875F9}" destId="{423E538E-C295-47A5-B60E-B6F9B6BF70A1}" srcOrd="16" destOrd="0" presId="urn:microsoft.com/office/officeart/2005/8/layout/vList2"/>
    <dgm:cxn modelId="{1900B406-9986-48E4-8E13-6CE37387E918}" type="presParOf" srcId="{282BF466-209A-40D0-BFAE-B6186CB875F9}" destId="{83AEC36D-C77C-4C8E-A8AC-D71D6F677CD2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6A0B9-E984-433D-955B-952074734957}">
      <dsp:nvSpPr>
        <dsp:cNvPr id="0" name=""/>
        <dsp:cNvSpPr/>
      </dsp:nvSpPr>
      <dsp:spPr>
        <a:xfrm>
          <a:off x="3043533" y="1092870"/>
          <a:ext cx="2698337" cy="269833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600" kern="1200" dirty="0"/>
            <a:t>Укупни буџетски приходи и примања 652.661.486</a:t>
          </a:r>
          <a:endParaRPr lang="sr-Latn-RS" sz="2600" kern="1200" dirty="0"/>
        </a:p>
      </dsp:txBody>
      <dsp:txXfrm>
        <a:off x="3438695" y="1488032"/>
        <a:ext cx="1908013" cy="1908013"/>
      </dsp:txXfrm>
    </dsp:sp>
    <dsp:sp modelId="{48D3AF6D-6FD9-47DE-82E2-8EE5860611C8}">
      <dsp:nvSpPr>
        <dsp:cNvPr id="0" name=""/>
        <dsp:cNvSpPr/>
      </dsp:nvSpPr>
      <dsp:spPr>
        <a:xfrm>
          <a:off x="3718504" y="481"/>
          <a:ext cx="1349168" cy="134916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Приходи од пореза 201.359.808</a:t>
          </a:r>
          <a:endParaRPr lang="sr-Latn-RS" sz="1200" kern="1200" dirty="0"/>
        </a:p>
      </dsp:txBody>
      <dsp:txXfrm>
        <a:off x="3916085" y="198062"/>
        <a:ext cx="954006" cy="954006"/>
      </dsp:txXfrm>
    </dsp:sp>
    <dsp:sp modelId="{341A39B1-61EB-4005-AB61-FB2B8AB48161}">
      <dsp:nvSpPr>
        <dsp:cNvPr id="0" name=""/>
        <dsp:cNvSpPr/>
      </dsp:nvSpPr>
      <dsp:spPr>
        <a:xfrm>
          <a:off x="5475742" y="1757719"/>
          <a:ext cx="1349168" cy="1349168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Други приходи и мемо.ставке 14.273.487</a:t>
          </a:r>
          <a:endParaRPr lang="sr-Latn-RS" sz="1200" kern="1200" dirty="0"/>
        </a:p>
      </dsp:txBody>
      <dsp:txXfrm>
        <a:off x="5673323" y="1955300"/>
        <a:ext cx="954006" cy="954006"/>
      </dsp:txXfrm>
    </dsp:sp>
    <dsp:sp modelId="{E2D6656A-F492-4F59-9218-6BB27AE5E86A}">
      <dsp:nvSpPr>
        <dsp:cNvPr id="0" name=""/>
        <dsp:cNvSpPr/>
      </dsp:nvSpPr>
      <dsp:spPr>
        <a:xfrm>
          <a:off x="3718504" y="3514957"/>
          <a:ext cx="1349168" cy="134916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Пренета средства из претходне године 194.125.547</a:t>
          </a:r>
          <a:endParaRPr lang="sr-Latn-RS" sz="1200" kern="1200" dirty="0"/>
        </a:p>
      </dsp:txBody>
      <dsp:txXfrm>
        <a:off x="3916085" y="3712538"/>
        <a:ext cx="954006" cy="954006"/>
      </dsp:txXfrm>
    </dsp:sp>
    <dsp:sp modelId="{FD22710C-5FC9-4040-9170-8E59B212041E}">
      <dsp:nvSpPr>
        <dsp:cNvPr id="0" name=""/>
        <dsp:cNvSpPr/>
      </dsp:nvSpPr>
      <dsp:spPr>
        <a:xfrm>
          <a:off x="1961266" y="1757719"/>
          <a:ext cx="1349168" cy="1349168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Донације и трансфери 242.902.644</a:t>
          </a:r>
          <a:endParaRPr lang="sr-Latn-RS" sz="1200" kern="1200" dirty="0"/>
        </a:p>
      </dsp:txBody>
      <dsp:txXfrm>
        <a:off x="2158847" y="1955300"/>
        <a:ext cx="954006" cy="954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44DA1-6463-4EB5-9F75-F0E4E2E77810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13114286"/>
            <a:gd name="adj2" fmla="val 16200000"/>
            <a:gd name="adj3" fmla="val 390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2D43D-F8BF-439D-AC47-2A9551F23259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10028571"/>
            <a:gd name="adj2" fmla="val 13114286"/>
            <a:gd name="adj3" fmla="val 390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3C4CC3-C864-4989-994B-353A140C4CCE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6942857"/>
            <a:gd name="adj2" fmla="val 10028571"/>
            <a:gd name="adj3" fmla="val 390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92E1F-D6FB-44D6-B1DB-98AC8DBFFF50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3857143"/>
            <a:gd name="adj2" fmla="val 6942857"/>
            <a:gd name="adj3" fmla="val 390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E5836-72C0-45D0-85A9-99FBBB2F943F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771429"/>
            <a:gd name="adj2" fmla="val 3857143"/>
            <a:gd name="adj3" fmla="val 390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DDE70-8A16-45DA-8414-D23DED4FE793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19285714"/>
            <a:gd name="adj2" fmla="val 771429"/>
            <a:gd name="adj3" fmla="val 390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256959-BFF0-4B4F-B810-594FE792E1D4}">
      <dsp:nvSpPr>
        <dsp:cNvPr id="0" name=""/>
        <dsp:cNvSpPr/>
      </dsp:nvSpPr>
      <dsp:spPr>
        <a:xfrm>
          <a:off x="2286311" y="508987"/>
          <a:ext cx="4023688" cy="4023688"/>
        </a:xfrm>
        <a:prstGeom prst="blockArc">
          <a:avLst>
            <a:gd name="adj1" fmla="val 16200000"/>
            <a:gd name="adj2" fmla="val 19285714"/>
            <a:gd name="adj3" fmla="val 390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79085-EE76-4DC7-A671-5D346C653756}">
      <dsp:nvSpPr>
        <dsp:cNvPr id="0" name=""/>
        <dsp:cNvSpPr/>
      </dsp:nvSpPr>
      <dsp:spPr>
        <a:xfrm>
          <a:off x="3518485" y="1741161"/>
          <a:ext cx="1559340" cy="15593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/>
            <a:t>Укупно извршени расходи и издаци износе 509.209.547</a:t>
          </a:r>
          <a:endParaRPr lang="sr-Latn-RS" sz="1300" kern="1200" dirty="0"/>
        </a:p>
      </dsp:txBody>
      <dsp:txXfrm>
        <a:off x="3746845" y="1969521"/>
        <a:ext cx="1102620" cy="1102620"/>
      </dsp:txXfrm>
    </dsp:sp>
    <dsp:sp modelId="{797DD6C1-AF3E-439F-BC77-FA9DB094CECD}">
      <dsp:nvSpPr>
        <dsp:cNvPr id="0" name=""/>
        <dsp:cNvSpPr/>
      </dsp:nvSpPr>
      <dsp:spPr>
        <a:xfrm>
          <a:off x="3752386" y="2513"/>
          <a:ext cx="1091538" cy="109153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Расходи за запослене 107.855.851 динара</a:t>
          </a:r>
          <a:endParaRPr lang="sr-Latn-RS" sz="1000" kern="1200" dirty="0"/>
        </a:p>
      </dsp:txBody>
      <dsp:txXfrm>
        <a:off x="3912238" y="162365"/>
        <a:ext cx="771834" cy="771834"/>
      </dsp:txXfrm>
    </dsp:sp>
    <dsp:sp modelId="{F56B5EBC-9D05-47E6-AFA1-E4024A9C52EE}">
      <dsp:nvSpPr>
        <dsp:cNvPr id="0" name=""/>
        <dsp:cNvSpPr/>
      </dsp:nvSpPr>
      <dsp:spPr>
        <a:xfrm>
          <a:off x="5294587" y="745198"/>
          <a:ext cx="1091538" cy="10915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Коришћење роба и услуга 171.520.981 динара</a:t>
          </a:r>
          <a:endParaRPr lang="sr-Latn-RS" sz="1000" kern="1200" dirty="0"/>
        </a:p>
      </dsp:txBody>
      <dsp:txXfrm>
        <a:off x="5454439" y="905050"/>
        <a:ext cx="771834" cy="771834"/>
      </dsp:txXfrm>
    </dsp:sp>
    <dsp:sp modelId="{FFE0C8F7-F6BE-473E-B473-6B26177E460C}">
      <dsp:nvSpPr>
        <dsp:cNvPr id="0" name=""/>
        <dsp:cNvSpPr/>
      </dsp:nvSpPr>
      <dsp:spPr>
        <a:xfrm>
          <a:off x="5675479" y="2413996"/>
          <a:ext cx="1091538" cy="109153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Субвенције 29.788.450 динара</a:t>
          </a:r>
          <a:endParaRPr lang="sr-Latn-RS" sz="1000" kern="1200" dirty="0"/>
        </a:p>
      </dsp:txBody>
      <dsp:txXfrm>
        <a:off x="5835331" y="2573848"/>
        <a:ext cx="771834" cy="771834"/>
      </dsp:txXfrm>
    </dsp:sp>
    <dsp:sp modelId="{899DD810-5902-4A8E-BA4E-39BD8BD8EDB5}">
      <dsp:nvSpPr>
        <dsp:cNvPr id="0" name=""/>
        <dsp:cNvSpPr/>
      </dsp:nvSpPr>
      <dsp:spPr>
        <a:xfrm>
          <a:off x="4608243" y="3752267"/>
          <a:ext cx="1091538" cy="109153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Донације и трансфери 67.277.649 динара</a:t>
          </a:r>
          <a:endParaRPr lang="sr-Latn-RS" sz="1000" kern="1200" dirty="0"/>
        </a:p>
      </dsp:txBody>
      <dsp:txXfrm>
        <a:off x="4768095" y="3912119"/>
        <a:ext cx="771834" cy="771834"/>
      </dsp:txXfrm>
    </dsp:sp>
    <dsp:sp modelId="{B8452D45-74EF-4D6B-8508-BD2C2B36F929}">
      <dsp:nvSpPr>
        <dsp:cNvPr id="0" name=""/>
        <dsp:cNvSpPr/>
      </dsp:nvSpPr>
      <dsp:spPr>
        <a:xfrm>
          <a:off x="2896529" y="3752267"/>
          <a:ext cx="1091538" cy="109153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Социјална помоћ 34.300.606 динара</a:t>
          </a:r>
          <a:endParaRPr lang="sr-Latn-RS" sz="1000" kern="1200" dirty="0"/>
        </a:p>
      </dsp:txBody>
      <dsp:txXfrm>
        <a:off x="3056381" y="3912119"/>
        <a:ext cx="771834" cy="771834"/>
      </dsp:txXfrm>
    </dsp:sp>
    <dsp:sp modelId="{AD007318-926F-48C7-9117-27A7F9010190}">
      <dsp:nvSpPr>
        <dsp:cNvPr id="0" name=""/>
        <dsp:cNvSpPr/>
      </dsp:nvSpPr>
      <dsp:spPr>
        <a:xfrm>
          <a:off x="1829293" y="2413996"/>
          <a:ext cx="1091538" cy="109153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Остали расходи 27.183.573 динара</a:t>
          </a:r>
          <a:endParaRPr lang="sr-Latn-RS" sz="1000" kern="1200" dirty="0"/>
        </a:p>
      </dsp:txBody>
      <dsp:txXfrm>
        <a:off x="1989145" y="2573848"/>
        <a:ext cx="771834" cy="771834"/>
      </dsp:txXfrm>
    </dsp:sp>
    <dsp:sp modelId="{9C6843BA-5B68-4527-B0C3-2E2CDF372E3C}">
      <dsp:nvSpPr>
        <dsp:cNvPr id="0" name=""/>
        <dsp:cNvSpPr/>
      </dsp:nvSpPr>
      <dsp:spPr>
        <a:xfrm>
          <a:off x="2210185" y="745198"/>
          <a:ext cx="1091538" cy="109153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Капитални издаци 71.282.437 динара</a:t>
          </a:r>
          <a:endParaRPr lang="sr-Latn-RS" sz="1000" kern="1200" dirty="0"/>
        </a:p>
      </dsp:txBody>
      <dsp:txXfrm>
        <a:off x="2370037" y="905050"/>
        <a:ext cx="771834" cy="771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DB6D0-7160-4C7F-8A35-A38729199E4E}">
      <dsp:nvSpPr>
        <dsp:cNvPr id="0" name=""/>
        <dsp:cNvSpPr/>
      </dsp:nvSpPr>
      <dsp:spPr>
        <a:xfrm>
          <a:off x="0" y="27360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2C1B7C-9159-4A7E-9DBD-2C4E95E637C1}">
      <dsp:nvSpPr>
        <dsp:cNvPr id="0" name=""/>
        <dsp:cNvSpPr/>
      </dsp:nvSpPr>
      <dsp:spPr>
        <a:xfrm>
          <a:off x="429815" y="96480"/>
          <a:ext cx="6017418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  - 18.291.950</a:t>
          </a:r>
          <a:endParaRPr lang="sr-Latn-RS" sz="1600" kern="1200" dirty="0"/>
        </a:p>
      </dsp:txBody>
      <dsp:txXfrm>
        <a:off x="447108" y="113773"/>
        <a:ext cx="5982832" cy="319654"/>
      </dsp:txXfrm>
    </dsp:sp>
    <dsp:sp modelId="{7742AC63-6830-4ABF-9B58-526D7AA66680}">
      <dsp:nvSpPr>
        <dsp:cNvPr id="0" name=""/>
        <dsp:cNvSpPr/>
      </dsp:nvSpPr>
      <dsp:spPr>
        <a:xfrm>
          <a:off x="0" y="81792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B8C85-CD15-40D8-BC18-38D2CD48A41B}">
      <dsp:nvSpPr>
        <dsp:cNvPr id="0" name=""/>
        <dsp:cNvSpPr/>
      </dsp:nvSpPr>
      <dsp:spPr>
        <a:xfrm>
          <a:off x="429815" y="640800"/>
          <a:ext cx="6017418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  -  7.462.705</a:t>
          </a:r>
          <a:endParaRPr lang="sr-Latn-RS" sz="1600" kern="1200" dirty="0"/>
        </a:p>
      </dsp:txBody>
      <dsp:txXfrm>
        <a:off x="447108" y="658093"/>
        <a:ext cx="5982832" cy="319654"/>
      </dsp:txXfrm>
    </dsp:sp>
    <dsp:sp modelId="{C46680DA-0D9B-497D-AF96-660FF7322B03}">
      <dsp:nvSpPr>
        <dsp:cNvPr id="0" name=""/>
        <dsp:cNvSpPr/>
      </dsp:nvSpPr>
      <dsp:spPr>
        <a:xfrm>
          <a:off x="0" y="136224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4433D-F171-4FDB-A6B4-27A5575DACA8}">
      <dsp:nvSpPr>
        <dsp:cNvPr id="0" name=""/>
        <dsp:cNvSpPr/>
      </dsp:nvSpPr>
      <dsp:spPr>
        <a:xfrm>
          <a:off x="429815" y="1185120"/>
          <a:ext cx="6017418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  - 791.403</a:t>
          </a:r>
          <a:endParaRPr lang="sr-Latn-RS" sz="1600" kern="1200" dirty="0"/>
        </a:p>
      </dsp:txBody>
      <dsp:txXfrm>
        <a:off x="447108" y="1202413"/>
        <a:ext cx="5982832" cy="319654"/>
      </dsp:txXfrm>
    </dsp:sp>
    <dsp:sp modelId="{A23790B5-C807-43ED-B192-A006D648089D}">
      <dsp:nvSpPr>
        <dsp:cNvPr id="0" name=""/>
        <dsp:cNvSpPr/>
      </dsp:nvSpPr>
      <dsp:spPr>
        <a:xfrm>
          <a:off x="0" y="190656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E65AF-0900-414C-A687-4D9219645AEB}">
      <dsp:nvSpPr>
        <dsp:cNvPr id="0" name=""/>
        <dsp:cNvSpPr/>
      </dsp:nvSpPr>
      <dsp:spPr>
        <a:xfrm>
          <a:off x="429815" y="1729440"/>
          <a:ext cx="6017418" cy="35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јавно правобранилаштво -  2.236.540</a:t>
          </a:r>
        </a:p>
      </dsp:txBody>
      <dsp:txXfrm>
        <a:off x="447108" y="1746733"/>
        <a:ext cx="5982832" cy="319654"/>
      </dsp:txXfrm>
    </dsp:sp>
    <dsp:sp modelId="{E2B0EFC3-EE39-4A4C-BF5C-C3AF3BF87457}">
      <dsp:nvSpPr>
        <dsp:cNvPr id="0" name=""/>
        <dsp:cNvSpPr/>
      </dsp:nvSpPr>
      <dsp:spPr>
        <a:xfrm>
          <a:off x="0" y="245088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8D3B0-1F4E-4F12-8D8B-D5A04675F26F}">
      <dsp:nvSpPr>
        <dsp:cNvPr id="0" name=""/>
        <dsp:cNvSpPr/>
      </dsp:nvSpPr>
      <dsp:spPr>
        <a:xfrm>
          <a:off x="429815" y="2273760"/>
          <a:ext cx="6017418" cy="354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  -  394.555.726</a:t>
          </a:r>
          <a:endParaRPr lang="sr-Latn-RS" sz="1600" kern="1200" dirty="0"/>
        </a:p>
      </dsp:txBody>
      <dsp:txXfrm>
        <a:off x="447108" y="2291053"/>
        <a:ext cx="5982832" cy="319654"/>
      </dsp:txXfrm>
    </dsp:sp>
    <dsp:sp modelId="{4323B6E6-8C62-4EC9-B73A-94F4EC8F9F46}">
      <dsp:nvSpPr>
        <dsp:cNvPr id="0" name=""/>
        <dsp:cNvSpPr/>
      </dsp:nvSpPr>
      <dsp:spPr>
        <a:xfrm>
          <a:off x="0" y="299520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335ECE-D7B6-4C71-96E5-E14B9472DBD6}">
      <dsp:nvSpPr>
        <dsp:cNvPr id="0" name=""/>
        <dsp:cNvSpPr/>
      </dsp:nvSpPr>
      <dsp:spPr>
        <a:xfrm>
          <a:off x="429815" y="2818080"/>
          <a:ext cx="6017418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Туристичка организација  -  4.193.047</a:t>
          </a:r>
          <a:endParaRPr lang="sr-Latn-RS" sz="1600" kern="1200" dirty="0"/>
        </a:p>
      </dsp:txBody>
      <dsp:txXfrm>
        <a:off x="447108" y="2835373"/>
        <a:ext cx="5982832" cy="319654"/>
      </dsp:txXfrm>
    </dsp:sp>
    <dsp:sp modelId="{E8CA4DAB-F1E9-445F-A5B2-A26FFF53FC7A}">
      <dsp:nvSpPr>
        <dsp:cNvPr id="0" name=""/>
        <dsp:cNvSpPr/>
      </dsp:nvSpPr>
      <dsp:spPr>
        <a:xfrm>
          <a:off x="0" y="353952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55C49E-5A96-4557-8758-EE5310564B59}">
      <dsp:nvSpPr>
        <dsp:cNvPr id="0" name=""/>
        <dsp:cNvSpPr/>
      </dsp:nvSpPr>
      <dsp:spPr>
        <a:xfrm>
          <a:off x="429815" y="3362400"/>
          <a:ext cx="6017418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Установе културе  -   25.393.251</a:t>
          </a:r>
          <a:endParaRPr lang="sr-Latn-RS" sz="1600" kern="1200" dirty="0"/>
        </a:p>
      </dsp:txBody>
      <dsp:txXfrm>
        <a:off x="447108" y="3379693"/>
        <a:ext cx="5982832" cy="319654"/>
      </dsp:txXfrm>
    </dsp:sp>
    <dsp:sp modelId="{FB5B942F-8A87-4D4A-AFB5-EC1D04285773}">
      <dsp:nvSpPr>
        <dsp:cNvPr id="0" name=""/>
        <dsp:cNvSpPr/>
      </dsp:nvSpPr>
      <dsp:spPr>
        <a:xfrm>
          <a:off x="0" y="408384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58274E-9ABA-4D01-8970-76E6BD134A41}">
      <dsp:nvSpPr>
        <dsp:cNvPr id="0" name=""/>
        <dsp:cNvSpPr/>
      </dsp:nvSpPr>
      <dsp:spPr>
        <a:xfrm>
          <a:off x="429815" y="3906720"/>
          <a:ext cx="6017418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Предшколска установа  -  51.646.121</a:t>
          </a:r>
          <a:endParaRPr lang="sr-Latn-RS" sz="1600" kern="1200" dirty="0"/>
        </a:p>
      </dsp:txBody>
      <dsp:txXfrm>
        <a:off x="447108" y="3924013"/>
        <a:ext cx="5982832" cy="319654"/>
      </dsp:txXfrm>
    </dsp:sp>
    <dsp:sp modelId="{8AB6F81E-6D37-4ED6-9840-72145682A5EB}">
      <dsp:nvSpPr>
        <dsp:cNvPr id="0" name=""/>
        <dsp:cNvSpPr/>
      </dsp:nvSpPr>
      <dsp:spPr>
        <a:xfrm>
          <a:off x="0" y="4628160"/>
          <a:ext cx="85963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DCE35-FB40-4487-81C5-18B17B5F529B}">
      <dsp:nvSpPr>
        <dsp:cNvPr id="0" name=""/>
        <dsp:cNvSpPr/>
      </dsp:nvSpPr>
      <dsp:spPr>
        <a:xfrm>
          <a:off x="429815" y="4451040"/>
          <a:ext cx="6017418" cy="35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Месне заједнице  -  4.638.804 </a:t>
          </a:r>
          <a:endParaRPr lang="sr-Latn-RS" sz="1600" kern="1200" dirty="0"/>
        </a:p>
      </dsp:txBody>
      <dsp:txXfrm>
        <a:off x="447108" y="4468333"/>
        <a:ext cx="5982832" cy="31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56625-3C3E-4923-806B-042C82C0A7FD}">
      <dsp:nvSpPr>
        <dsp:cNvPr id="0" name=""/>
        <dsp:cNvSpPr/>
      </dsp:nvSpPr>
      <dsp:spPr>
        <a:xfrm>
          <a:off x="0" y="77543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1- Становање, урбанизам и просторно планирање	</a:t>
          </a:r>
          <a:endParaRPr lang="sr-Latn-RS" sz="1700" kern="1200" dirty="0"/>
        </a:p>
      </dsp:txBody>
      <dsp:txXfrm>
        <a:off x="19419" y="96962"/>
        <a:ext cx="8557474" cy="358962"/>
      </dsp:txXfrm>
    </dsp:sp>
    <dsp:sp modelId="{EB2C3352-7525-4346-8166-580BA16D6F67}">
      <dsp:nvSpPr>
        <dsp:cNvPr id="0" name=""/>
        <dsp:cNvSpPr/>
      </dsp:nvSpPr>
      <dsp:spPr>
        <a:xfrm>
          <a:off x="0" y="475343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0</a:t>
          </a:r>
          <a:endParaRPr lang="sr-Latn-RS" sz="1300" kern="1200" dirty="0"/>
        </a:p>
      </dsp:txBody>
      <dsp:txXfrm>
        <a:off x="0" y="475343"/>
        <a:ext cx="8596312" cy="281520"/>
      </dsp:txXfrm>
    </dsp:sp>
    <dsp:sp modelId="{8C96EC8E-A81F-455B-AD79-CCF2B0B820AB}">
      <dsp:nvSpPr>
        <dsp:cNvPr id="0" name=""/>
        <dsp:cNvSpPr/>
      </dsp:nvSpPr>
      <dsp:spPr>
        <a:xfrm>
          <a:off x="0" y="756863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2 – Комунална делатност	</a:t>
          </a:r>
          <a:endParaRPr lang="sr-Latn-RS" sz="1700" kern="1200" dirty="0"/>
        </a:p>
      </dsp:txBody>
      <dsp:txXfrm>
        <a:off x="19419" y="776282"/>
        <a:ext cx="8557474" cy="358962"/>
      </dsp:txXfrm>
    </dsp:sp>
    <dsp:sp modelId="{9A4EC532-C52D-4C19-8173-1775864E7BE1}">
      <dsp:nvSpPr>
        <dsp:cNvPr id="0" name=""/>
        <dsp:cNvSpPr/>
      </dsp:nvSpPr>
      <dsp:spPr>
        <a:xfrm>
          <a:off x="0" y="1154663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40.597.000</a:t>
          </a:r>
          <a:endParaRPr lang="sr-Latn-RS" sz="1300" kern="1200" dirty="0"/>
        </a:p>
      </dsp:txBody>
      <dsp:txXfrm>
        <a:off x="0" y="1154663"/>
        <a:ext cx="8596312" cy="281520"/>
      </dsp:txXfrm>
    </dsp:sp>
    <dsp:sp modelId="{3CD7FC57-2FBF-4BCE-9587-509CB7EF67E6}">
      <dsp:nvSpPr>
        <dsp:cNvPr id="0" name=""/>
        <dsp:cNvSpPr/>
      </dsp:nvSpPr>
      <dsp:spPr>
        <a:xfrm>
          <a:off x="0" y="1436183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3 – Локални економски развој</a:t>
          </a:r>
          <a:endParaRPr lang="sr-Latn-RS" sz="1700" kern="1200" dirty="0"/>
        </a:p>
      </dsp:txBody>
      <dsp:txXfrm>
        <a:off x="19419" y="1455602"/>
        <a:ext cx="8557474" cy="358962"/>
      </dsp:txXfrm>
    </dsp:sp>
    <dsp:sp modelId="{9964B2F0-A77D-475F-B19F-3F4F704D7F32}">
      <dsp:nvSpPr>
        <dsp:cNvPr id="0" name=""/>
        <dsp:cNvSpPr/>
      </dsp:nvSpPr>
      <dsp:spPr>
        <a:xfrm>
          <a:off x="0" y="1833983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0</a:t>
          </a:r>
          <a:endParaRPr lang="sr-Latn-RS" sz="1300" kern="1200" dirty="0"/>
        </a:p>
      </dsp:txBody>
      <dsp:txXfrm>
        <a:off x="0" y="1833983"/>
        <a:ext cx="8596312" cy="281520"/>
      </dsp:txXfrm>
    </dsp:sp>
    <dsp:sp modelId="{CDCC65D6-1DB1-416F-9FFB-E6DC5590A25D}">
      <dsp:nvSpPr>
        <dsp:cNvPr id="0" name=""/>
        <dsp:cNvSpPr/>
      </dsp:nvSpPr>
      <dsp:spPr>
        <a:xfrm>
          <a:off x="0" y="2115503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4 – Развој туризма</a:t>
          </a:r>
          <a:endParaRPr lang="sr-Latn-RS" sz="1700" kern="1200" dirty="0"/>
        </a:p>
      </dsp:txBody>
      <dsp:txXfrm>
        <a:off x="19419" y="2134922"/>
        <a:ext cx="8557474" cy="358962"/>
      </dsp:txXfrm>
    </dsp:sp>
    <dsp:sp modelId="{3A1ED5A5-EE26-43CB-9501-1EDE49FF9959}">
      <dsp:nvSpPr>
        <dsp:cNvPr id="0" name=""/>
        <dsp:cNvSpPr/>
      </dsp:nvSpPr>
      <dsp:spPr>
        <a:xfrm>
          <a:off x="0" y="2513303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4.193.047</a:t>
          </a:r>
          <a:endParaRPr lang="sr-Latn-RS" sz="1300" kern="1200" dirty="0"/>
        </a:p>
      </dsp:txBody>
      <dsp:txXfrm>
        <a:off x="0" y="2513303"/>
        <a:ext cx="8596312" cy="281520"/>
      </dsp:txXfrm>
    </dsp:sp>
    <dsp:sp modelId="{01AA9243-5D74-4BB3-9FA8-33BE231C83CD}">
      <dsp:nvSpPr>
        <dsp:cNvPr id="0" name=""/>
        <dsp:cNvSpPr/>
      </dsp:nvSpPr>
      <dsp:spPr>
        <a:xfrm>
          <a:off x="0" y="2794824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5 – Пољопривреда и рурални развој</a:t>
          </a:r>
          <a:endParaRPr lang="sr-Latn-RS" sz="1700" kern="1200" dirty="0"/>
        </a:p>
      </dsp:txBody>
      <dsp:txXfrm>
        <a:off x="19419" y="2814243"/>
        <a:ext cx="8557474" cy="358962"/>
      </dsp:txXfrm>
    </dsp:sp>
    <dsp:sp modelId="{FB08C3E2-9929-430C-802C-BF49D428A2F7}">
      <dsp:nvSpPr>
        <dsp:cNvPr id="0" name=""/>
        <dsp:cNvSpPr/>
      </dsp:nvSpPr>
      <dsp:spPr>
        <a:xfrm>
          <a:off x="0" y="3192624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36.094.752</a:t>
          </a:r>
          <a:endParaRPr lang="sr-Latn-RS" sz="1300" kern="1200" dirty="0"/>
        </a:p>
      </dsp:txBody>
      <dsp:txXfrm>
        <a:off x="0" y="3192624"/>
        <a:ext cx="8596312" cy="281520"/>
      </dsp:txXfrm>
    </dsp:sp>
    <dsp:sp modelId="{C4AF026C-D408-4A3E-AB3A-8FA463412625}">
      <dsp:nvSpPr>
        <dsp:cNvPr id="0" name=""/>
        <dsp:cNvSpPr/>
      </dsp:nvSpPr>
      <dsp:spPr>
        <a:xfrm>
          <a:off x="0" y="3474144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6 – Заштита животне средине</a:t>
          </a:r>
          <a:endParaRPr lang="sr-Latn-RS" sz="1700" kern="1200" dirty="0"/>
        </a:p>
      </dsp:txBody>
      <dsp:txXfrm>
        <a:off x="19419" y="3493563"/>
        <a:ext cx="8557474" cy="358962"/>
      </dsp:txXfrm>
    </dsp:sp>
    <dsp:sp modelId="{88705EF0-8CB6-41A0-98B9-AA2446C77B91}">
      <dsp:nvSpPr>
        <dsp:cNvPr id="0" name=""/>
        <dsp:cNvSpPr/>
      </dsp:nvSpPr>
      <dsp:spPr>
        <a:xfrm>
          <a:off x="0" y="3871944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5.281.395</a:t>
          </a:r>
          <a:endParaRPr lang="sr-Latn-RS" sz="1300" kern="1200" dirty="0"/>
        </a:p>
      </dsp:txBody>
      <dsp:txXfrm>
        <a:off x="0" y="3871944"/>
        <a:ext cx="8596312" cy="281520"/>
      </dsp:txXfrm>
    </dsp:sp>
    <dsp:sp modelId="{BDC55E5B-6B75-4BBC-A6F6-786C32F64A96}">
      <dsp:nvSpPr>
        <dsp:cNvPr id="0" name=""/>
        <dsp:cNvSpPr/>
      </dsp:nvSpPr>
      <dsp:spPr>
        <a:xfrm>
          <a:off x="0" y="4153464"/>
          <a:ext cx="859631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/>
            <a:t>Програм 7 – Организација саобраћаја и саобраћајна инфраструктура</a:t>
          </a:r>
          <a:endParaRPr lang="sr-Latn-RS" sz="1700" kern="1200" dirty="0"/>
        </a:p>
      </dsp:txBody>
      <dsp:txXfrm>
        <a:off x="19419" y="4172883"/>
        <a:ext cx="8557474" cy="358962"/>
      </dsp:txXfrm>
    </dsp:sp>
    <dsp:sp modelId="{C1B1D029-EA33-43FB-AFD5-64F75345F527}">
      <dsp:nvSpPr>
        <dsp:cNvPr id="0" name=""/>
        <dsp:cNvSpPr/>
      </dsp:nvSpPr>
      <dsp:spPr>
        <a:xfrm>
          <a:off x="0" y="4551264"/>
          <a:ext cx="859631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300" kern="1200" dirty="0"/>
            <a:t>70.096.448</a:t>
          </a:r>
          <a:endParaRPr lang="sr-Latn-RS" sz="1300" kern="1200" dirty="0"/>
        </a:p>
      </dsp:txBody>
      <dsp:txXfrm>
        <a:off x="0" y="4551264"/>
        <a:ext cx="8596312" cy="2815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56625-3C3E-4923-806B-042C82C0A7FD}">
      <dsp:nvSpPr>
        <dsp:cNvPr id="0" name=""/>
        <dsp:cNvSpPr/>
      </dsp:nvSpPr>
      <dsp:spPr>
        <a:xfrm>
          <a:off x="0" y="468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8 – Предшколско васпитање	</a:t>
          </a:r>
          <a:endParaRPr lang="sr-Latn-RS" sz="1600" kern="1200" dirty="0"/>
        </a:p>
      </dsp:txBody>
      <dsp:txXfrm>
        <a:off x="18277" y="22960"/>
        <a:ext cx="8559585" cy="337846"/>
      </dsp:txXfrm>
    </dsp:sp>
    <dsp:sp modelId="{EB2C3352-7525-4346-8166-580BA16D6F67}">
      <dsp:nvSpPr>
        <dsp:cNvPr id="0" name=""/>
        <dsp:cNvSpPr/>
      </dsp:nvSpPr>
      <dsp:spPr>
        <a:xfrm>
          <a:off x="0" y="38678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51.646.121</a:t>
          </a:r>
          <a:endParaRPr lang="sr-Latn-RS" sz="1200" kern="1200" dirty="0"/>
        </a:p>
      </dsp:txBody>
      <dsp:txXfrm>
        <a:off x="0" y="386783"/>
        <a:ext cx="8596139" cy="264960"/>
      </dsp:txXfrm>
    </dsp:sp>
    <dsp:sp modelId="{8C96EC8E-A81F-455B-AD79-CCF2B0B820AB}">
      <dsp:nvSpPr>
        <dsp:cNvPr id="0" name=""/>
        <dsp:cNvSpPr/>
      </dsp:nvSpPr>
      <dsp:spPr>
        <a:xfrm>
          <a:off x="0" y="65174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9 – Основно образовање	</a:t>
          </a:r>
          <a:endParaRPr lang="sr-Latn-RS" sz="1600" kern="1200" dirty="0"/>
        </a:p>
      </dsp:txBody>
      <dsp:txXfrm>
        <a:off x="18277" y="670020"/>
        <a:ext cx="8559585" cy="337846"/>
      </dsp:txXfrm>
    </dsp:sp>
    <dsp:sp modelId="{9A4EC532-C52D-4C19-8173-1775864E7BE1}">
      <dsp:nvSpPr>
        <dsp:cNvPr id="0" name=""/>
        <dsp:cNvSpPr/>
      </dsp:nvSpPr>
      <dsp:spPr>
        <a:xfrm>
          <a:off x="0" y="102614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45.321.387</a:t>
          </a:r>
          <a:endParaRPr lang="sr-Latn-RS" sz="1200" kern="1200" dirty="0"/>
        </a:p>
      </dsp:txBody>
      <dsp:txXfrm>
        <a:off x="0" y="1026143"/>
        <a:ext cx="8596139" cy="264960"/>
      </dsp:txXfrm>
    </dsp:sp>
    <dsp:sp modelId="{3CD7FC57-2FBF-4BCE-9587-509CB7EF67E6}">
      <dsp:nvSpPr>
        <dsp:cNvPr id="0" name=""/>
        <dsp:cNvSpPr/>
      </dsp:nvSpPr>
      <dsp:spPr>
        <a:xfrm>
          <a:off x="0" y="129110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11 – Социјална и дечја заштита</a:t>
          </a:r>
          <a:endParaRPr lang="sr-Latn-RS" sz="1600" kern="1200" dirty="0"/>
        </a:p>
      </dsp:txBody>
      <dsp:txXfrm>
        <a:off x="18277" y="1309380"/>
        <a:ext cx="8559585" cy="337846"/>
      </dsp:txXfrm>
    </dsp:sp>
    <dsp:sp modelId="{9964B2F0-A77D-475F-B19F-3F4F704D7F32}">
      <dsp:nvSpPr>
        <dsp:cNvPr id="0" name=""/>
        <dsp:cNvSpPr/>
      </dsp:nvSpPr>
      <dsp:spPr>
        <a:xfrm>
          <a:off x="0" y="166550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42.743.327</a:t>
          </a:r>
          <a:endParaRPr lang="sr-Latn-RS" sz="1200" kern="1200" dirty="0"/>
        </a:p>
      </dsp:txBody>
      <dsp:txXfrm>
        <a:off x="0" y="1665503"/>
        <a:ext cx="8596139" cy="264960"/>
      </dsp:txXfrm>
    </dsp:sp>
    <dsp:sp modelId="{CDCC65D6-1DB1-416F-9FFB-E6DC5590A25D}">
      <dsp:nvSpPr>
        <dsp:cNvPr id="0" name=""/>
        <dsp:cNvSpPr/>
      </dsp:nvSpPr>
      <dsp:spPr>
        <a:xfrm>
          <a:off x="0" y="193046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12  – Здравствена заштита</a:t>
          </a:r>
          <a:endParaRPr lang="sr-Latn-RS" sz="1600" kern="1200" dirty="0"/>
        </a:p>
      </dsp:txBody>
      <dsp:txXfrm>
        <a:off x="18277" y="1948740"/>
        <a:ext cx="8559585" cy="337846"/>
      </dsp:txXfrm>
    </dsp:sp>
    <dsp:sp modelId="{3A1ED5A5-EE26-43CB-9501-1EDE49FF9959}">
      <dsp:nvSpPr>
        <dsp:cNvPr id="0" name=""/>
        <dsp:cNvSpPr/>
      </dsp:nvSpPr>
      <dsp:spPr>
        <a:xfrm>
          <a:off x="0" y="230486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4.443.828</a:t>
          </a:r>
          <a:endParaRPr lang="sr-Latn-RS" sz="1200" kern="1200" dirty="0"/>
        </a:p>
      </dsp:txBody>
      <dsp:txXfrm>
        <a:off x="0" y="2304863"/>
        <a:ext cx="8596139" cy="264960"/>
      </dsp:txXfrm>
    </dsp:sp>
    <dsp:sp modelId="{01AA9243-5D74-4BB3-9FA8-33BE231C83CD}">
      <dsp:nvSpPr>
        <dsp:cNvPr id="0" name=""/>
        <dsp:cNvSpPr/>
      </dsp:nvSpPr>
      <dsp:spPr>
        <a:xfrm>
          <a:off x="0" y="256982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13 – Развој културе и информисања</a:t>
          </a:r>
          <a:endParaRPr lang="sr-Latn-RS" sz="1600" kern="1200" dirty="0"/>
        </a:p>
      </dsp:txBody>
      <dsp:txXfrm>
        <a:off x="18277" y="2588100"/>
        <a:ext cx="8559585" cy="337846"/>
      </dsp:txXfrm>
    </dsp:sp>
    <dsp:sp modelId="{FB08C3E2-9929-430C-802C-BF49D428A2F7}">
      <dsp:nvSpPr>
        <dsp:cNvPr id="0" name=""/>
        <dsp:cNvSpPr/>
      </dsp:nvSpPr>
      <dsp:spPr>
        <a:xfrm>
          <a:off x="0" y="294422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40.509.439</a:t>
          </a:r>
          <a:endParaRPr lang="sr-Latn-RS" sz="1200" kern="1200" dirty="0"/>
        </a:p>
      </dsp:txBody>
      <dsp:txXfrm>
        <a:off x="0" y="2944223"/>
        <a:ext cx="8596139" cy="264960"/>
      </dsp:txXfrm>
    </dsp:sp>
    <dsp:sp modelId="{C4AF026C-D408-4A3E-AB3A-8FA463412625}">
      <dsp:nvSpPr>
        <dsp:cNvPr id="0" name=""/>
        <dsp:cNvSpPr/>
      </dsp:nvSpPr>
      <dsp:spPr>
        <a:xfrm>
          <a:off x="0" y="320918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14 – Развој спорта и омладине</a:t>
          </a:r>
          <a:endParaRPr lang="sr-Latn-RS" sz="1600" kern="1200" dirty="0"/>
        </a:p>
      </dsp:txBody>
      <dsp:txXfrm>
        <a:off x="18277" y="3227460"/>
        <a:ext cx="8559585" cy="337846"/>
      </dsp:txXfrm>
    </dsp:sp>
    <dsp:sp modelId="{88705EF0-8CB6-41A0-98B9-AA2446C77B91}">
      <dsp:nvSpPr>
        <dsp:cNvPr id="0" name=""/>
        <dsp:cNvSpPr/>
      </dsp:nvSpPr>
      <dsp:spPr>
        <a:xfrm>
          <a:off x="0" y="358358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16.859.176</a:t>
          </a:r>
          <a:endParaRPr lang="sr-Latn-RS" sz="1200" kern="1200" dirty="0"/>
        </a:p>
      </dsp:txBody>
      <dsp:txXfrm>
        <a:off x="0" y="3583583"/>
        <a:ext cx="8596139" cy="264960"/>
      </dsp:txXfrm>
    </dsp:sp>
    <dsp:sp modelId="{BDC55E5B-6B75-4BBC-A6F6-786C32F64A96}">
      <dsp:nvSpPr>
        <dsp:cNvPr id="0" name=""/>
        <dsp:cNvSpPr/>
      </dsp:nvSpPr>
      <dsp:spPr>
        <a:xfrm>
          <a:off x="0" y="384854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15 – Опште услуге локалне самоуправе</a:t>
          </a:r>
          <a:endParaRPr lang="sr-Latn-RS" sz="1600" kern="1200" dirty="0"/>
        </a:p>
      </dsp:txBody>
      <dsp:txXfrm>
        <a:off x="18277" y="3866820"/>
        <a:ext cx="8559585" cy="337846"/>
      </dsp:txXfrm>
    </dsp:sp>
    <dsp:sp modelId="{C1B1D029-EA33-43FB-AFD5-64F75345F527}">
      <dsp:nvSpPr>
        <dsp:cNvPr id="0" name=""/>
        <dsp:cNvSpPr/>
      </dsp:nvSpPr>
      <dsp:spPr>
        <a:xfrm>
          <a:off x="0" y="422294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113.940.395</a:t>
          </a:r>
          <a:endParaRPr lang="sr-Latn-RS" sz="1200" kern="1200" dirty="0"/>
        </a:p>
      </dsp:txBody>
      <dsp:txXfrm>
        <a:off x="0" y="4222943"/>
        <a:ext cx="8596139" cy="264960"/>
      </dsp:txXfrm>
    </dsp:sp>
    <dsp:sp modelId="{917AB6C1-AEA2-48A5-A5E7-B5784D3ACC7A}">
      <dsp:nvSpPr>
        <dsp:cNvPr id="0" name=""/>
        <dsp:cNvSpPr/>
      </dsp:nvSpPr>
      <dsp:spPr>
        <a:xfrm>
          <a:off x="0" y="448790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16 – Политички систем локалне самоуправе</a:t>
          </a:r>
          <a:endParaRPr lang="sr-Latn-RS" sz="1600" kern="1200" dirty="0"/>
        </a:p>
      </dsp:txBody>
      <dsp:txXfrm>
        <a:off x="18277" y="4506180"/>
        <a:ext cx="8559585" cy="337846"/>
      </dsp:txXfrm>
    </dsp:sp>
    <dsp:sp modelId="{3431B379-9A0D-4BBC-B348-CDE07718AC6C}">
      <dsp:nvSpPr>
        <dsp:cNvPr id="0" name=""/>
        <dsp:cNvSpPr/>
      </dsp:nvSpPr>
      <dsp:spPr>
        <a:xfrm>
          <a:off x="0" y="486230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26.546.059</a:t>
          </a:r>
          <a:endParaRPr lang="sr-Latn-RS" sz="1200" kern="1200" dirty="0"/>
        </a:p>
      </dsp:txBody>
      <dsp:txXfrm>
        <a:off x="0" y="4862303"/>
        <a:ext cx="8596139" cy="264960"/>
      </dsp:txXfrm>
    </dsp:sp>
    <dsp:sp modelId="{423E538E-C295-47A5-B60E-B6F9B6BF70A1}">
      <dsp:nvSpPr>
        <dsp:cNvPr id="0" name=""/>
        <dsp:cNvSpPr/>
      </dsp:nvSpPr>
      <dsp:spPr>
        <a:xfrm>
          <a:off x="0" y="5127263"/>
          <a:ext cx="8596139" cy="37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Програм 17 – Енергетска ефикасност и обновљиви извори енергије</a:t>
          </a:r>
          <a:endParaRPr lang="sr-Latn-RS" sz="1600" kern="1200" dirty="0"/>
        </a:p>
      </dsp:txBody>
      <dsp:txXfrm>
        <a:off x="18277" y="5145540"/>
        <a:ext cx="8559585" cy="337846"/>
      </dsp:txXfrm>
    </dsp:sp>
    <dsp:sp modelId="{83AEC36D-C77C-4C8E-A8AC-D71D6F677CD2}">
      <dsp:nvSpPr>
        <dsp:cNvPr id="0" name=""/>
        <dsp:cNvSpPr/>
      </dsp:nvSpPr>
      <dsp:spPr>
        <a:xfrm>
          <a:off x="0" y="5501663"/>
          <a:ext cx="8596139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27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sr-Cyrl-RS" sz="1200" kern="1200" dirty="0"/>
            <a:t>10.937.173</a:t>
          </a:r>
          <a:endParaRPr lang="sr-Latn-RS" sz="1200" kern="1200" dirty="0"/>
        </a:p>
      </dsp:txBody>
      <dsp:txXfrm>
        <a:off x="0" y="5501663"/>
        <a:ext cx="8596139" cy="264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14BECA6-1032-7B1F-4E98-DE0BD9A729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5F3236-BCB0-F21E-99CE-EDE5D68069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CE18-8CB9-4FDB-BF43-F0F21F542A5A}" type="datetimeFigureOut">
              <a:rPr lang="sr-Latn-RS" smtClean="0"/>
              <a:t>13.5.2026.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E3973-094A-FA26-A4EC-1477DE5D61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ЗАВРШНИ РАЧУН БУЏЕТА ЗА 2025.годину                    ГРАЂАНСКИ ВОДИЧ</a:t>
            </a:r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06F936-9230-24B8-95AF-F6CF47C203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B8A6D-7634-474F-BB48-98135A60BBB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38411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6D5D3-8ED0-4DCE-B835-DE86EB3566E9}" type="datetimeFigureOut">
              <a:rPr lang="sr-Latn-RS" smtClean="0"/>
              <a:t>13.5.2026.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ЗАВРШНИ РАЧУН БУЏЕТА ЗА 2025.годину                    ГРАЂАНСКИ ВОДИЧ</a:t>
            </a: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8DBF5-0993-4FB5-8AE6-66A36DE0B18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75571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FC5B-37C7-4F9E-8301-92E92A06ADF0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7697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B205-EC4E-4DB8-96DB-B5834FCCE752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966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4C70-B98A-43B5-AB19-D6E0DFA811FA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8301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055D-648C-489A-8E6A-697505915FE2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310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0F86C-D430-4186-BB71-26897A98C430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943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472F-54D7-4437-91B2-83E894F65390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104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14453-59FE-4C08-83B7-028BE8FA7D7C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0241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A57-BF7A-4E74-B69E-708E38759466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49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BC8C-9056-4512-8377-B6062DC9C501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5765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E7377-27CC-49B6-84A4-FAEF7EE80C95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047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6BBF-A867-454C-B7D7-E575721E3FDC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4135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70EB-A7EA-4958-8391-630C65D61CBE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0249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2DE7-B158-42AE-9914-A7A6014B5E9A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499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39E22-C2A7-4F45-AD8F-7BA86E0AE2EF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7014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1E70-897F-4F07-B194-06E2EC5E0BA1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309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843C-F26D-480E-B998-3FDEECC1EA2C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660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D7F25-3C29-4882-B994-88F1AD49BD9B}" type="datetime1">
              <a:rPr lang="sr-Latn-RS" smtClean="0"/>
              <a:t>13.5.2026.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343746-2C25-4B72-9219-D36C92C7ABC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420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D634D-1CD5-ED9A-CDE8-1B294402A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84016"/>
            <a:ext cx="7766936" cy="1646302"/>
          </a:xfrm>
        </p:spPr>
        <p:txBody>
          <a:bodyPr/>
          <a:lstStyle/>
          <a:p>
            <a:r>
              <a:rPr lang="sr-Cyrl-RS" dirty="0"/>
              <a:t>ГРАЂАНСКИ ВОДИЧ </a:t>
            </a:r>
            <a:endParaRPr lang="sr-Latn-R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F60104-6011-6E89-AF91-13FA3AC04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280119"/>
          </a:xfrm>
        </p:spPr>
        <p:txBody>
          <a:bodyPr>
            <a:noAutofit/>
          </a:bodyPr>
          <a:lstStyle/>
          <a:p>
            <a:pPr algn="ctr"/>
            <a:r>
              <a:rPr lang="sr-Cyrl-RS" sz="3200" dirty="0"/>
              <a:t>ОДЛУКА О ЗАВРШНОМ РАЧУНУ БУЏЕТА ЗА 2025.ГОДИНУ</a:t>
            </a:r>
          </a:p>
          <a:p>
            <a:pPr algn="ctr"/>
            <a:r>
              <a:rPr lang="sr-Cyrl-RS" sz="3200" dirty="0"/>
              <a:t>ОПШТИНА МАЛО ЦРНИЋЕ</a:t>
            </a:r>
            <a:endParaRPr lang="sr-Latn-R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4D486A-FFD6-372E-A107-F1B2C343B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27013"/>
            <a:ext cx="1588058" cy="1825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2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B1B17-6572-25FB-9A7E-13BCFBC62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C11F-4353-D882-187B-43CAA213F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824" y="330481"/>
            <a:ext cx="8933688" cy="972312"/>
          </a:xfrm>
        </p:spPr>
        <p:txBody>
          <a:bodyPr>
            <a:normAutofit/>
          </a:bodyPr>
          <a:lstStyle/>
          <a:p>
            <a:r>
              <a:rPr lang="sr-Cyrl-RS" dirty="0"/>
              <a:t>ПРЕГЛЕД ИЗВРШЕЊА  ПО КОРИСНИЦИМА</a:t>
            </a:r>
            <a:endParaRPr lang="sr-Latn-R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2F09FA-DDF1-6FAF-05C1-013C3BF3C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497503"/>
              </p:ext>
            </p:extLst>
          </p:nvPr>
        </p:nvGraphicFramePr>
        <p:xfrm>
          <a:off x="677863" y="1014984"/>
          <a:ext cx="8596312" cy="5027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6BFE1-947B-C122-A116-941C4171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10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85A29-529A-5E6B-2685-A7FEF680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263327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69808-D5E2-89FA-32B1-C1EB53109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7D4C4-F653-E919-6D4F-22608DC4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4476"/>
            <a:ext cx="8596668" cy="880873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СТРУКТУРА ИЗВРШЕЊА РАСХОДА И ИЗДАТАКА ПО КОРИСНИЦИМА</a:t>
            </a:r>
            <a:endParaRPr lang="sr-Latn-R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F556C1C-57AA-1727-D002-46D5862F0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649849"/>
              </p:ext>
            </p:extLst>
          </p:nvPr>
        </p:nvGraphicFramePr>
        <p:xfrm>
          <a:off x="677863" y="1344613"/>
          <a:ext cx="8596312" cy="4697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2ACEC3-D1BE-66FE-EE64-6F7F3E96E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11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7FB05-70B4-4F8A-7620-11D888CA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4202237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9414A-7A06-967B-9F32-49DF10C86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B8758-1812-14F0-35B8-C68BA34A8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5325"/>
            <a:ext cx="8596668" cy="1182624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ПРЕГЛЕД ИЗВРШЕЊА РАСХОДА И ИЗДАТАКА ПО ПРОГРАМИМА</a:t>
            </a:r>
            <a:endParaRPr lang="sr-Latn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7532-7E01-E440-32CC-983E3E087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12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427DE-85CD-F1C1-AE5D-9B8C52E2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00EC939C-4D6F-890D-CEA8-C7C2E4FCD4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468609"/>
              </p:ext>
            </p:extLst>
          </p:nvPr>
        </p:nvGraphicFramePr>
        <p:xfrm>
          <a:off x="677863" y="1298448"/>
          <a:ext cx="8596312" cy="4910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5274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DC50F-7040-3413-F37B-E18AC6DFC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D9F93-4C7D-8502-B907-49A411042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13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ADE3E-B9CD-7835-8A18-F6538E1E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CDDCBAAF-441F-A56F-7035-FC3423547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337508"/>
              </p:ext>
            </p:extLst>
          </p:nvPr>
        </p:nvGraphicFramePr>
        <p:xfrm>
          <a:off x="677863" y="374905"/>
          <a:ext cx="8596139" cy="5779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8988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3E24-6031-6E2D-44B9-8C2BAFD18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536" y="1002792"/>
            <a:ext cx="8769095" cy="2279904"/>
          </a:xfrm>
        </p:spPr>
        <p:txBody>
          <a:bodyPr>
            <a:normAutofit/>
          </a:bodyPr>
          <a:lstStyle/>
          <a:p>
            <a:r>
              <a:rPr lang="sr-Cyrl-RS" sz="3200" dirty="0"/>
              <a:t>ЗАХВАЉУЈЕМО ВАМ СЕ ШТО СТЕ ИЗДВОЈИЛИ ВРЕМЕ И ПАЖЉИВО ПРЕГЛЕДАЛИ ПРЕЗЕНТАЦИЈУ!</a:t>
            </a:r>
            <a:endParaRPr lang="sr-Latn-R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FCC65-FD61-FA6A-55DF-91632EF28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2767584"/>
            <a:ext cx="9354312" cy="2279904"/>
          </a:xfrm>
        </p:spPr>
        <p:txBody>
          <a:bodyPr/>
          <a:lstStyle/>
          <a:p>
            <a:pPr algn="just"/>
            <a:r>
              <a:rPr lang="sr-Cyrl-RS" sz="1900" dirty="0"/>
              <a:t>Уколико сте заинтересовани да погледате Одлуку о завршном рачуну општине Мало Црниће за 2025.годину, са свим пратећим документима у целини, исту можете преузети на интернет страници </a:t>
            </a:r>
            <a:r>
              <a:rPr lang="sr-Latn-RS" sz="1900" dirty="0"/>
              <a:t>https://www.malocrnice.ls.gov.rs/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55DB7-3433-7F54-4F09-7B030F234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ЗАВРШНИ РАЧУН БУЏЕТА ЗА 2025.годину                                                                       ГРАЂАНСКИ ВОДИЧ</a:t>
            </a:r>
            <a:endParaRPr lang="sr-Latn-RS" dirty="0"/>
          </a:p>
          <a:p>
            <a:endParaRPr lang="sr-Latn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21508-BB60-9128-8CB8-7E502B8C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14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5191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E6AB8-4230-DEB3-25D6-86E846D22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КРАТАК САДРЖАЈ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69249-0032-0E3B-70B8-2C112DE91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0</a:t>
            </a:r>
            <a:r>
              <a:rPr lang="en-US" dirty="0"/>
              <a:t>3</a:t>
            </a:r>
            <a:r>
              <a:rPr lang="sr-Cyrl-RS" dirty="0"/>
              <a:t> – Уводна реч</a:t>
            </a:r>
          </a:p>
          <a:p>
            <a:r>
              <a:rPr lang="sr-Cyrl-RS" dirty="0"/>
              <a:t>0</a:t>
            </a:r>
            <a:r>
              <a:rPr lang="en-US" dirty="0"/>
              <a:t>4</a:t>
            </a:r>
            <a:r>
              <a:rPr lang="sr-Cyrl-RS" dirty="0"/>
              <a:t> – Остварени текући приходи и примања</a:t>
            </a:r>
          </a:p>
          <a:p>
            <a:r>
              <a:rPr lang="sr-Cyrl-RS" dirty="0"/>
              <a:t>0</a:t>
            </a:r>
            <a:r>
              <a:rPr lang="en-US" dirty="0"/>
              <a:t>6</a:t>
            </a:r>
            <a:r>
              <a:rPr lang="sr-Cyrl-RS" dirty="0"/>
              <a:t> – Планирани извршени приходи и примања</a:t>
            </a:r>
          </a:p>
          <a:p>
            <a:r>
              <a:rPr lang="sr-Cyrl-RS" dirty="0"/>
              <a:t>0</a:t>
            </a:r>
            <a:r>
              <a:rPr lang="en-US" dirty="0"/>
              <a:t>7</a:t>
            </a:r>
            <a:r>
              <a:rPr lang="sr-Cyrl-RS" dirty="0"/>
              <a:t> – Остварени текући расходи и издаци</a:t>
            </a:r>
          </a:p>
          <a:p>
            <a:r>
              <a:rPr lang="sr-Cyrl-RS" dirty="0"/>
              <a:t>0</a:t>
            </a:r>
            <a:r>
              <a:rPr lang="en-US" dirty="0"/>
              <a:t>9</a:t>
            </a:r>
            <a:r>
              <a:rPr lang="sr-Cyrl-RS" dirty="0"/>
              <a:t>- </a:t>
            </a:r>
            <a:r>
              <a:rPr lang="sr-Latn-RS" dirty="0"/>
              <a:t> </a:t>
            </a:r>
            <a:r>
              <a:rPr lang="sr-Cyrl-RS" dirty="0"/>
              <a:t>Планирани текући расходи и издаци</a:t>
            </a:r>
          </a:p>
          <a:p>
            <a:r>
              <a:rPr lang="en-US" dirty="0"/>
              <a:t>10</a:t>
            </a:r>
            <a:r>
              <a:rPr lang="sr-Cyrl-RS" dirty="0"/>
              <a:t> – Преглед извршења расхода и издатака по корисницима</a:t>
            </a:r>
          </a:p>
          <a:p>
            <a:r>
              <a:rPr lang="en-US" dirty="0"/>
              <a:t>11</a:t>
            </a:r>
            <a:r>
              <a:rPr lang="sr-Cyrl-RS" dirty="0"/>
              <a:t> – Структура извршења расхода и издатака по корисницима</a:t>
            </a:r>
          </a:p>
          <a:p>
            <a:r>
              <a:rPr lang="en-US" dirty="0"/>
              <a:t>12</a:t>
            </a:r>
            <a:r>
              <a:rPr lang="sr-Cyrl-RS" dirty="0"/>
              <a:t> – Преглед извршења расхода и издатака по програмима</a:t>
            </a:r>
            <a:endParaRPr lang="sr-Latn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F82E5-471B-E5CE-972D-BD27AAAAA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2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ACAED-B513-F0FB-AD4A-FE171732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187787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818BC-5144-DB7A-4333-C97D8208C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72BF0-C423-3715-B8FC-B30BBFC9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УВОДНА РЕЧ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87BA3-18A7-347E-5421-0FA9E7F99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0473"/>
            <a:ext cx="8596668" cy="4550890"/>
          </a:xfrm>
        </p:spPr>
        <p:txBody>
          <a:bodyPr/>
          <a:lstStyle/>
          <a:p>
            <a:r>
              <a:rPr lang="sr-Cyrl-RS" dirty="0"/>
              <a:t>Драги суграђани и суграђанке,</a:t>
            </a:r>
          </a:p>
          <a:p>
            <a:pPr marL="0" indent="0">
              <a:buNone/>
            </a:pPr>
            <a:r>
              <a:rPr lang="ru-RU" dirty="0"/>
              <a:t>презентација која је пред вама има за циљ да Вам на што једноставнији и приступачнији начин прикаже на који начин је претходне године утрошен новац из буџета наше општине. Намера нам је да Вам на сажет и јасан начин прикажемо колико је остварено прихода и примања као и колико је утрошено расхода и издатака у претходној години како по буџетским корисницима тако и по програмима. </a:t>
            </a:r>
          </a:p>
          <a:p>
            <a:r>
              <a:rPr lang="sr-Cyrl-RS" dirty="0"/>
              <a:t>Циљ нам је да у будућности даље унапредимо сарадњу локалне самоуправе и грађана, како у креирању буџета тако и у другим сегментима живота у локалној заједници. Један од начина је и транспарентност трошења буџетских средстава чији приказ је пред Вама.</a:t>
            </a:r>
          </a:p>
          <a:p>
            <a:pPr marL="0" indent="0">
              <a:buNone/>
            </a:pPr>
            <a:r>
              <a:rPr lang="sr-Cyrl-RS" dirty="0"/>
              <a:t>										  Председник општине </a:t>
            </a:r>
          </a:p>
          <a:p>
            <a:pPr marL="0" indent="0">
              <a:buNone/>
            </a:pPr>
            <a:r>
              <a:rPr lang="sr-Cyrl-RS" dirty="0"/>
              <a:t>									         Малиша Антонијевић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BAA3B-DD3A-6840-8BF2-CA4E34617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3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4DF21-0AA6-B2BB-304F-5C2A6ECEB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363783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3C911-50CC-1F1E-D2A4-ADC1703E5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5ACCD-8B97-D630-5F54-AAD76A1EA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451513"/>
            <a:ext cx="8942303" cy="984095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ОСТВАРЕНИ ТЕКУЋИ ПРИХОДИ И ПРИМАЊА</a:t>
            </a:r>
            <a:endParaRPr lang="sr-Latn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D599D1-0737-80B7-F6B0-823058C2F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4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BC77F-5D6F-013E-BE10-78001C33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331D79E-5480-F261-373A-F01D02C3C3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527628"/>
              </p:ext>
            </p:extLst>
          </p:nvPr>
        </p:nvGraphicFramePr>
        <p:xfrm>
          <a:off x="677862" y="1271016"/>
          <a:ext cx="8786177" cy="4864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0155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1D237-B6BF-A98D-6274-312482D7D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C31A5-9F8A-F216-7CC0-2471BC307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5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880EF-DF1D-CB84-2C99-53318D4B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799D6E-40DA-213B-C999-A0BDF1822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06" y="265176"/>
            <a:ext cx="8596668" cy="5873157"/>
          </a:xfrm>
        </p:spPr>
        <p:txBody>
          <a:bodyPr/>
          <a:lstStyle/>
          <a:p>
            <a:r>
              <a:rPr lang="sr-Cyrl-RS" sz="3200" dirty="0"/>
              <a:t>Структура остварених текућих прихода и примања:</a:t>
            </a:r>
          </a:p>
          <a:p>
            <a:pPr marL="0" indent="0">
              <a:buNone/>
            </a:pPr>
            <a:endParaRPr lang="sr-Latn-RS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B62861-C41B-61E6-FC5D-39BFBF0C7C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998774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8402407-799F-0BA2-7EC4-DCFB7A5131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5831019"/>
              </p:ext>
            </p:extLst>
          </p:nvPr>
        </p:nvGraphicFramePr>
        <p:xfrm>
          <a:off x="335664" y="1332202"/>
          <a:ext cx="8254999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868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E100A-6F7E-756B-D4CC-4A3FA36F7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64211-D1DF-CE1E-D3D9-B7938D24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0896"/>
            <a:ext cx="8596668" cy="1179577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ПЛАНИРАНИ И ИЗВРШЕНИ ПРИХОДИ И ПРИМАЊА</a:t>
            </a:r>
            <a:endParaRPr lang="sr-Latn-R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9B8DF63-132B-B987-200A-F4264787D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017112"/>
              </p:ext>
            </p:extLst>
          </p:nvPr>
        </p:nvGraphicFramePr>
        <p:xfrm>
          <a:off x="677863" y="1490663"/>
          <a:ext cx="8596312" cy="455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6B277-9215-51D1-6D0F-CC39CC8A4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6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E3238-8C20-3AD2-BB9D-33577FDD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254885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97D30-97D9-4D3F-690F-991F2845D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B16-F61B-4A9F-5CEA-8EB58A6C6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9184"/>
            <a:ext cx="8596668" cy="1271016"/>
          </a:xfrm>
        </p:spPr>
        <p:txBody>
          <a:bodyPr>
            <a:normAutofit/>
          </a:bodyPr>
          <a:lstStyle/>
          <a:p>
            <a:r>
              <a:rPr lang="sr-Cyrl-RS" dirty="0"/>
              <a:t>ОСТВАРЕНИ ТЕКУЋИ РАСХОДИ И ИЗДАЦИ</a:t>
            </a:r>
            <a:endParaRPr lang="sr-Latn-R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18857CFF-C56B-F288-7485-DAC1F92876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716921"/>
              </p:ext>
            </p:extLst>
          </p:nvPr>
        </p:nvGraphicFramePr>
        <p:xfrm>
          <a:off x="769303" y="1069848"/>
          <a:ext cx="8596312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E17B87-FF81-25D4-0620-3DAA7E528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7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68BFE-8D76-C452-8306-D653C7942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2436909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6B90-5D2C-BE48-1FFA-CE194AF7F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178C-D2F6-7246-25E9-95F11DBDD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1208"/>
            <a:ext cx="8596668" cy="5520155"/>
          </a:xfrm>
        </p:spPr>
        <p:txBody>
          <a:bodyPr/>
          <a:lstStyle/>
          <a:p>
            <a:r>
              <a:rPr lang="sr-Cyrl-RS" sz="2800" dirty="0"/>
              <a:t>Структура остварених текућих расхода и издатака</a:t>
            </a:r>
          </a:p>
          <a:p>
            <a:pPr marL="0" indent="0">
              <a:buNone/>
            </a:pPr>
            <a:endParaRPr lang="sr-Cyrl-R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9AE7E-4607-90C9-7344-80E8DC91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8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C39DC-214C-3A0D-1CBF-71662C14D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9730062-6295-F11A-283C-598CF92319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6701861"/>
              </p:ext>
            </p:extLst>
          </p:nvPr>
        </p:nvGraphicFramePr>
        <p:xfrm>
          <a:off x="1146002" y="1231731"/>
          <a:ext cx="8128000" cy="510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1896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0C14C-C75B-6612-5A23-9EF2E3DD4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9B8A1-9024-7B27-0955-59DF47CDE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0416"/>
            <a:ext cx="8596668" cy="110947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ПЛАНИРАНИ И ИЗВРШЕНИ РАСХОДИ И ИЗДАЦИ</a:t>
            </a:r>
            <a:endParaRPr lang="sr-Latn-R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FF1173B-CF41-04FA-184A-9826A65C9C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744252"/>
              </p:ext>
            </p:extLst>
          </p:nvPr>
        </p:nvGraphicFramePr>
        <p:xfrm>
          <a:off x="677863" y="1490663"/>
          <a:ext cx="8596312" cy="455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42968-A9BA-BDE6-E8B7-750BCC99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43746-2C25-4B72-9219-D36C92C7ABC5}" type="slidenum">
              <a:rPr lang="sr-Latn-RS" smtClean="0"/>
              <a:t>9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B68F2-8872-7464-EFAB-A22EC7D1A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dirty="0"/>
              <a:t>ЗАВРШНИ РАЧУН БУЏЕТА ЗА 2025.годину                                                                   ГРАЂАНСКИ ВОДИЧ</a:t>
            </a:r>
            <a:endParaRPr lang="sr-Latn-RS" sz="1000" dirty="0"/>
          </a:p>
        </p:txBody>
      </p:sp>
    </p:spTree>
    <p:extLst>
      <p:ext uri="{BB962C8B-B14F-4D97-AF65-F5344CB8AC3E}">
        <p14:creationId xmlns:p14="http://schemas.microsoft.com/office/powerpoint/2010/main" val="12980336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</TotalTime>
  <Words>731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ГРАЂАНСКИ ВОДИЧ </vt:lpstr>
      <vt:lpstr>КРАТАК САДРЖАЈ</vt:lpstr>
      <vt:lpstr>УВОДНА РЕЧ</vt:lpstr>
      <vt:lpstr>ОСТВАРЕНИ ТЕКУЋИ ПРИХОДИ И ПРИМАЊА</vt:lpstr>
      <vt:lpstr>PowerPoint Presentation</vt:lpstr>
      <vt:lpstr>ПЛАНИРАНИ И ИЗВРШЕНИ ПРИХОДИ И ПРИМАЊА</vt:lpstr>
      <vt:lpstr>ОСТВАРЕНИ ТЕКУЋИ РАСХОДИ И ИЗДАЦИ</vt:lpstr>
      <vt:lpstr>PowerPoint Presentation</vt:lpstr>
      <vt:lpstr>ПЛАНИРАНИ И ИЗВРШЕНИ РАСХОДИ И ИЗДАЦИ</vt:lpstr>
      <vt:lpstr>ПРЕГЛЕД ИЗВРШЕЊА  ПО КОРИСНИЦИМА</vt:lpstr>
      <vt:lpstr>СТРУКТУРА ИЗВРШЕЊА РАСХОДА И ИЗДАТАКА ПО КОРИСНИЦИМА</vt:lpstr>
      <vt:lpstr>ПРЕГЛЕД ИЗВРШЕЊА РАСХОДА И ИЗДАТАКА ПО ПРОГРАМИМА</vt:lpstr>
      <vt:lpstr>PowerPoint Presentation</vt:lpstr>
      <vt:lpstr>ЗАХВАЉУЈЕМО ВАМ СЕ ШТО СТЕ ИЗДВОЈИЛИ ВРЕМЕ И ПАЖЉИВО ПРЕГЛЕДАЛИ ПРЕЗЕНТАЦИЈУ!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OU MC 03</dc:creator>
  <cp:lastModifiedBy>OU MC 03</cp:lastModifiedBy>
  <cp:revision>10</cp:revision>
  <dcterms:created xsi:type="dcterms:W3CDTF">2026-05-12T07:17:19Z</dcterms:created>
  <dcterms:modified xsi:type="dcterms:W3CDTF">2026-05-13T05:31:22Z</dcterms:modified>
</cp:coreProperties>
</file>